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1"/>
  </p:notesMasterIdLst>
  <p:sldIdLst>
    <p:sldId id="379" r:id="rId2"/>
    <p:sldId id="397" r:id="rId3"/>
    <p:sldId id="394" r:id="rId4"/>
    <p:sldId id="395" r:id="rId5"/>
    <p:sldId id="390" r:id="rId6"/>
    <p:sldId id="396" r:id="rId7"/>
    <p:sldId id="389" r:id="rId8"/>
    <p:sldId id="398" r:id="rId9"/>
    <p:sldId id="386" r:id="rId1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zel Altundal" initials="HA" lastIdx="1" clrIdx="0">
    <p:extLst>
      <p:ext uri="{19B8F6BF-5375-455C-9EA6-DF929625EA0E}">
        <p15:presenceInfo xmlns:p15="http://schemas.microsoft.com/office/powerpoint/2012/main" userId="2e6c391ec3d6f1a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3368"/>
    <a:srgbClr val="33CC33"/>
    <a:srgbClr val="0033CC"/>
    <a:srgbClr val="99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814" autoAdjust="0"/>
    <p:restoredTop sz="86198" autoAdjust="0"/>
  </p:normalViewPr>
  <p:slideViewPr>
    <p:cSldViewPr snapToGrid="0">
      <p:cViewPr varScale="1">
        <p:scale>
          <a:sx n="127" d="100"/>
          <a:sy n="127" d="100"/>
        </p:scale>
        <p:origin x="636" y="12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g>
</file>

<file path=ppt/media/image11.png>
</file>

<file path=ppt/media/image2.png>
</file>

<file path=ppt/media/image4.jpe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4772203"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900"/>
              </a:spcAft>
              <a:buNone/>
              <a:defRPr sz="2850" b="1">
                <a:solidFill>
                  <a:schemeClr val="bg1"/>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7" y="453778"/>
            <a:ext cx="1662287" cy="1666547"/>
            <a:chOff x="2864" y="1181"/>
            <a:chExt cx="1952" cy="1957"/>
          </a:xfrm>
          <a:blipFill dpi="0" rotWithShape="1">
            <a:blip r:embed="rId2"/>
            <a:srcRect/>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3" y="1030148"/>
            <a:ext cx="5919759"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2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9"/>
            <a:ext cx="4772203" cy="707231"/>
          </a:xfrm>
        </p:spPr>
        <p:txBody>
          <a:bodyPr>
            <a:normAutofit/>
          </a:bodyPr>
          <a:lstStyle>
            <a:lvl1pPr>
              <a:spcBef>
                <a:spcPts val="0"/>
              </a:spcBef>
              <a:spcAft>
                <a:spcPts val="450"/>
              </a:spcAft>
              <a:defRPr sz="1200" b="1">
                <a:solidFill>
                  <a:schemeClr val="bg1"/>
                </a:solidFill>
              </a:defRPr>
            </a:lvl1pPr>
            <a:lvl2pPr marL="0" indent="0">
              <a:spcBef>
                <a:spcPts val="0"/>
              </a:spcBef>
              <a:buNone/>
              <a:defRPr sz="1200">
                <a:solidFill>
                  <a:schemeClr val="bg1"/>
                </a:solidFill>
              </a:defRPr>
            </a:lvl2pPr>
            <a:lvl3pPr marL="0" indent="0">
              <a:spcBef>
                <a:spcPts val="0"/>
              </a:spcBef>
              <a:buNone/>
              <a:defRPr sz="1200" b="0">
                <a:solidFill>
                  <a:schemeClr val="bg1"/>
                </a:solidFill>
              </a:defRPr>
            </a:lvl3pPr>
            <a:lvl4pPr>
              <a:spcBef>
                <a:spcPts val="0"/>
              </a:spcBef>
              <a:defRPr sz="1200" b="0">
                <a:solidFill>
                  <a:schemeClr val="bg1"/>
                </a:solidFill>
              </a:defRPr>
            </a:lvl4pPr>
            <a:lvl5pPr>
              <a:spcBef>
                <a:spcPts val="0"/>
              </a:spcBef>
              <a:defRPr sz="1200" b="0">
                <a:solidFill>
                  <a:schemeClr val="bg1"/>
                </a:solidFill>
              </a:defRPr>
            </a:lvl5pPr>
            <a:lvl6pPr>
              <a:spcBef>
                <a:spcPts val="0"/>
              </a:spcBef>
              <a:defRPr sz="1200" b="0">
                <a:solidFill>
                  <a:schemeClr val="bg1"/>
                </a:solidFill>
              </a:defRPr>
            </a:lvl6pPr>
            <a:lvl7pPr>
              <a:spcBef>
                <a:spcPts val="0"/>
              </a:spcBef>
              <a:defRPr sz="1200" b="0">
                <a:solidFill>
                  <a:schemeClr val="bg1"/>
                </a:solidFill>
              </a:defRPr>
            </a:lvl7pPr>
            <a:lvl8pPr>
              <a:spcBef>
                <a:spcPts val="0"/>
              </a:spcBef>
              <a:defRPr sz="1200">
                <a:solidFill>
                  <a:schemeClr val="bg1"/>
                </a:solidFill>
              </a:defRPr>
            </a:lvl8pPr>
            <a:lvl9pPr>
              <a:spcBef>
                <a:spcPts val="0"/>
              </a:spcBef>
              <a:defRPr sz="12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3277913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3"/>
            <a:ext cx="6538648" cy="6857999"/>
          </a:xfrm>
          <a:solidFill>
            <a:schemeClr val="bg1">
              <a:lumMod val="85000"/>
            </a:schemeClr>
          </a:solidFill>
        </p:spPr>
        <p:txBody>
          <a:bodyPr lIns="360000" tIns="360000" rIns="720000" bIns="360000">
            <a:normAutofit/>
          </a:bodyPr>
          <a:lstStyle>
            <a:lvl1pPr algn="r">
              <a:defRPr sz="1200">
                <a:solidFill>
                  <a:schemeClr val="tx1">
                    <a:lumMod val="50000"/>
                    <a:lumOff val="50000"/>
                  </a:schemeClr>
                </a:solidFill>
              </a:defRPr>
            </a:lvl1pPr>
          </a:lstStyle>
          <a:p>
            <a:r>
              <a:rPr lang="en-US" noProof="0"/>
              <a:t>Click icon to add picture</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90"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en-AU" sz="105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a:srcRect/>
            <a:stretch>
              <a:fillRect/>
            </a:stretch>
          </a:blipFill>
        </p:spPr>
        <p:txBody>
          <a:bodyPr>
            <a:normAutofit/>
          </a:bodyPr>
          <a:lstStyle>
            <a:lvl1pPr>
              <a:defRPr sz="150">
                <a:solidFill>
                  <a:schemeClr val="tx2"/>
                </a:solidFill>
              </a:defRPr>
            </a:lvl1pPr>
            <a:lvl2pPr marL="0" indent="0">
              <a:defRPr sz="150">
                <a:solidFill>
                  <a:schemeClr val="tx2"/>
                </a:solidFill>
              </a:defRPr>
            </a:lvl2pPr>
            <a:lvl3pPr marL="0" indent="0">
              <a:defRPr sz="150">
                <a:solidFill>
                  <a:schemeClr val="tx2"/>
                </a:solidFill>
              </a:defRPr>
            </a:lvl3pPr>
            <a:lvl4pPr>
              <a:defRPr sz="150">
                <a:solidFill>
                  <a:schemeClr val="tx2"/>
                </a:solidFill>
              </a:defRPr>
            </a:lvl4pPr>
            <a:lvl5pPr>
              <a:defRPr sz="150">
                <a:solidFill>
                  <a:schemeClr val="tx2"/>
                </a:solidFill>
              </a:defRPr>
            </a:lvl5pPr>
            <a:lvl6pPr>
              <a:defRPr sz="150">
                <a:solidFill>
                  <a:schemeClr val="tx2"/>
                </a:solidFill>
              </a:defRPr>
            </a:lvl6pPr>
            <a:lvl7pPr>
              <a:defRPr sz="150">
                <a:solidFill>
                  <a:schemeClr val="tx2"/>
                </a:solidFill>
              </a:defRPr>
            </a:lvl7pPr>
            <a:lvl8pPr>
              <a:defRPr sz="150">
                <a:solidFill>
                  <a:schemeClr val="tx2"/>
                </a:solidFill>
              </a:defRPr>
            </a:lvl8pPr>
            <a:lvl9pPr>
              <a:defRPr sz="15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70" y="1167582"/>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en-AU" sz="1050"/>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80" y="1"/>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900"/>
              </a:spcAft>
              <a:buNone/>
              <a:defRPr sz="2850" b="1">
                <a:solidFill>
                  <a:schemeClr val="bg1"/>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9"/>
            <a:ext cx="2782491" cy="707231"/>
          </a:xfrm>
        </p:spPr>
        <p:txBody>
          <a:bodyPr>
            <a:noAutofit/>
          </a:bodyPr>
          <a:lstStyle>
            <a:lvl1pPr>
              <a:spcBef>
                <a:spcPts val="0"/>
              </a:spcBef>
              <a:spcAft>
                <a:spcPts val="450"/>
              </a:spcAft>
              <a:defRPr sz="1200" b="1">
                <a:solidFill>
                  <a:schemeClr val="bg1"/>
                </a:solidFill>
              </a:defRPr>
            </a:lvl1pPr>
            <a:lvl2pPr marL="0" indent="0">
              <a:spcBef>
                <a:spcPts val="0"/>
              </a:spcBef>
              <a:buNone/>
              <a:defRPr sz="1200">
                <a:solidFill>
                  <a:schemeClr val="bg1"/>
                </a:solidFill>
              </a:defRPr>
            </a:lvl2pPr>
            <a:lvl3pPr marL="0" indent="0">
              <a:spcBef>
                <a:spcPts val="0"/>
              </a:spcBef>
              <a:buNone/>
              <a:defRPr sz="1200" b="0">
                <a:solidFill>
                  <a:schemeClr val="bg1"/>
                </a:solidFill>
              </a:defRPr>
            </a:lvl3pPr>
            <a:lvl4pPr>
              <a:spcBef>
                <a:spcPts val="0"/>
              </a:spcBef>
              <a:defRPr sz="1200" b="0">
                <a:solidFill>
                  <a:schemeClr val="bg1"/>
                </a:solidFill>
              </a:defRPr>
            </a:lvl4pPr>
            <a:lvl5pPr>
              <a:spcBef>
                <a:spcPts val="0"/>
              </a:spcBef>
              <a:defRPr sz="1200" b="0">
                <a:solidFill>
                  <a:schemeClr val="bg1"/>
                </a:solidFill>
              </a:defRPr>
            </a:lvl5pPr>
            <a:lvl6pPr>
              <a:spcBef>
                <a:spcPts val="0"/>
              </a:spcBef>
              <a:defRPr sz="1200" b="0">
                <a:solidFill>
                  <a:schemeClr val="bg1"/>
                </a:solidFill>
              </a:defRPr>
            </a:lvl6pPr>
            <a:lvl7pPr>
              <a:spcBef>
                <a:spcPts val="0"/>
              </a:spcBef>
              <a:defRPr sz="1200" b="0">
                <a:solidFill>
                  <a:schemeClr val="bg1"/>
                </a:solidFill>
              </a:defRPr>
            </a:lvl7pPr>
            <a:lvl8pPr>
              <a:spcBef>
                <a:spcPts val="0"/>
              </a:spcBef>
              <a:defRPr sz="1200">
                <a:solidFill>
                  <a:schemeClr val="bg1"/>
                </a:solidFill>
              </a:defRPr>
            </a:lvl8pPr>
            <a:lvl9pPr>
              <a:spcBef>
                <a:spcPts val="0"/>
              </a:spcBef>
              <a:defRPr sz="12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271785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5999293"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900"/>
              </a:spcAft>
              <a:buNone/>
              <a:defRPr sz="2850" b="1">
                <a:solidFill>
                  <a:schemeClr val="bg1"/>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61" y="-1"/>
            <a:ext cx="5704639"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200">
                <a:solidFill>
                  <a:schemeClr val="tx1">
                    <a:lumMod val="50000"/>
                    <a:lumOff val="50000"/>
                  </a:schemeClr>
                </a:solidFill>
              </a:defRPr>
            </a:lvl1pPr>
          </a:lstStyle>
          <a:p>
            <a:r>
              <a:rPr lang="en-US" noProof="0"/>
              <a:t>Click icon to add picture</a:t>
            </a:r>
            <a:endParaRPr lang="en-AU" noProof="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9"/>
            <a:ext cx="4772203" cy="707231"/>
          </a:xfrm>
        </p:spPr>
        <p:txBody>
          <a:bodyPr>
            <a:normAutofit/>
          </a:bodyPr>
          <a:lstStyle>
            <a:lvl1pPr>
              <a:spcBef>
                <a:spcPts val="0"/>
              </a:spcBef>
              <a:spcAft>
                <a:spcPts val="450"/>
              </a:spcAft>
              <a:defRPr sz="1200" b="1">
                <a:solidFill>
                  <a:schemeClr val="bg1"/>
                </a:solidFill>
              </a:defRPr>
            </a:lvl1pPr>
            <a:lvl2pPr marL="0" indent="0">
              <a:spcBef>
                <a:spcPts val="0"/>
              </a:spcBef>
              <a:buNone/>
              <a:defRPr sz="1200">
                <a:solidFill>
                  <a:schemeClr val="bg1"/>
                </a:solidFill>
              </a:defRPr>
            </a:lvl2pPr>
            <a:lvl3pPr marL="0" indent="0">
              <a:spcBef>
                <a:spcPts val="0"/>
              </a:spcBef>
              <a:buNone/>
              <a:defRPr sz="1200" b="0">
                <a:solidFill>
                  <a:schemeClr val="bg1"/>
                </a:solidFill>
              </a:defRPr>
            </a:lvl3pPr>
            <a:lvl4pPr>
              <a:spcBef>
                <a:spcPts val="0"/>
              </a:spcBef>
              <a:defRPr sz="1200" b="0">
                <a:solidFill>
                  <a:schemeClr val="bg1"/>
                </a:solidFill>
              </a:defRPr>
            </a:lvl4pPr>
            <a:lvl5pPr>
              <a:spcBef>
                <a:spcPts val="0"/>
              </a:spcBef>
              <a:defRPr sz="1200" b="0">
                <a:solidFill>
                  <a:schemeClr val="bg1"/>
                </a:solidFill>
              </a:defRPr>
            </a:lvl5pPr>
            <a:lvl6pPr>
              <a:spcBef>
                <a:spcPts val="0"/>
              </a:spcBef>
              <a:defRPr sz="1200" b="0">
                <a:solidFill>
                  <a:schemeClr val="bg1"/>
                </a:solidFill>
              </a:defRPr>
            </a:lvl6pPr>
            <a:lvl7pPr>
              <a:spcBef>
                <a:spcPts val="0"/>
              </a:spcBef>
              <a:defRPr sz="1200" b="0">
                <a:solidFill>
                  <a:schemeClr val="bg1"/>
                </a:solidFill>
              </a:defRPr>
            </a:lvl7pPr>
            <a:lvl8pPr>
              <a:spcBef>
                <a:spcPts val="0"/>
              </a:spcBef>
              <a:defRPr sz="1200">
                <a:solidFill>
                  <a:schemeClr val="bg1"/>
                </a:solidFill>
              </a:defRPr>
            </a:lvl8pPr>
            <a:lvl9pPr>
              <a:spcBef>
                <a:spcPts val="0"/>
              </a:spcBef>
              <a:defRPr sz="12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7" y="453778"/>
            <a:ext cx="1662287" cy="1666547"/>
            <a:chOff x="2864" y="1181"/>
            <a:chExt cx="1952" cy="1957"/>
          </a:xfrm>
          <a:blipFill>
            <a:blip r:embed="rId2"/>
            <a:stretch>
              <a:fillRect/>
            </a:stretch>
          </a:blipFill>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631691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5999291"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450"/>
              </a:spcAft>
              <a:buNone/>
              <a:defRPr sz="2850" b="1">
                <a:solidFill>
                  <a:schemeClr val="tx2"/>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9"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200">
                <a:solidFill>
                  <a:schemeClr val="tx1">
                    <a:lumMod val="50000"/>
                    <a:lumOff val="50000"/>
                  </a:schemeClr>
                </a:solidFill>
              </a:defRPr>
            </a:lvl1pPr>
          </a:lstStyle>
          <a:p>
            <a:r>
              <a:rPr lang="en-AU" noProof="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7" y="616633"/>
            <a:ext cx="1256780" cy="1260000"/>
            <a:chOff x="2864" y="1181"/>
            <a:chExt cx="1952" cy="1957"/>
          </a:xfrm>
          <a:blipFill>
            <a:blip r:embed="rId3"/>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3" y="5394939"/>
            <a:ext cx="4772203" cy="707231"/>
          </a:xfrm>
        </p:spPr>
        <p:txBody>
          <a:bodyPr>
            <a:normAutofit/>
          </a:bodyPr>
          <a:lstStyle>
            <a:lvl1pPr>
              <a:spcBef>
                <a:spcPts val="0"/>
              </a:spcBef>
              <a:spcAft>
                <a:spcPts val="450"/>
              </a:spcAft>
              <a:defRPr sz="1200" b="1">
                <a:solidFill>
                  <a:schemeClr val="tx2"/>
                </a:solidFill>
              </a:defRPr>
            </a:lvl1pPr>
            <a:lvl2pPr marL="0" indent="0">
              <a:spcBef>
                <a:spcPts val="0"/>
              </a:spcBef>
              <a:buNone/>
              <a:defRPr sz="1200">
                <a:solidFill>
                  <a:schemeClr val="tx2"/>
                </a:solidFill>
              </a:defRPr>
            </a:lvl2pPr>
            <a:lvl3pPr marL="0" indent="0">
              <a:spcBef>
                <a:spcPts val="0"/>
              </a:spcBef>
              <a:buNone/>
              <a:defRPr sz="1200" b="0">
                <a:solidFill>
                  <a:schemeClr val="tx2"/>
                </a:solidFill>
              </a:defRPr>
            </a:lvl3pPr>
            <a:lvl4pPr>
              <a:spcBef>
                <a:spcPts val="0"/>
              </a:spcBef>
              <a:defRPr sz="1200" b="0">
                <a:solidFill>
                  <a:schemeClr val="tx2"/>
                </a:solidFill>
              </a:defRPr>
            </a:lvl4pPr>
            <a:lvl5pPr>
              <a:spcBef>
                <a:spcPts val="0"/>
              </a:spcBef>
              <a:defRPr sz="1200" b="0">
                <a:solidFill>
                  <a:schemeClr val="tx2"/>
                </a:solidFill>
              </a:defRPr>
            </a:lvl5pPr>
            <a:lvl6pPr>
              <a:spcBef>
                <a:spcPts val="0"/>
              </a:spcBef>
              <a:defRPr sz="1200" b="0">
                <a:solidFill>
                  <a:schemeClr val="tx2"/>
                </a:solidFill>
              </a:defRPr>
            </a:lvl6pPr>
            <a:lvl7pPr>
              <a:spcBef>
                <a:spcPts val="0"/>
              </a:spcBef>
              <a:defRPr sz="1200" b="0">
                <a:solidFill>
                  <a:schemeClr val="tx2"/>
                </a:solidFill>
              </a:defRPr>
            </a:lvl7pPr>
            <a:lvl8pPr>
              <a:spcBef>
                <a:spcPts val="0"/>
              </a:spcBef>
              <a:defRPr sz="1200">
                <a:solidFill>
                  <a:schemeClr val="tx2"/>
                </a:solidFill>
              </a:defRPr>
            </a:lvl8pPr>
            <a:lvl9pPr>
              <a:spcBef>
                <a:spcPts val="0"/>
              </a:spcBef>
              <a:defRPr sz="12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01575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7" y="395067"/>
            <a:ext cx="5400703" cy="887360"/>
          </a:xfrm>
        </p:spPr>
        <p:txBody>
          <a:bodyPr/>
          <a:lstStyle>
            <a:lvl1pPr>
              <a:defRPr lang="en-AU" dirty="0"/>
            </a:lvl1pPr>
          </a:lstStyle>
          <a:p>
            <a:r>
              <a:rPr lang="en-US"/>
              <a:t>Click to edit Master title style</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2" y="433469"/>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2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8" y="1532416"/>
            <a:ext cx="6513111"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31221954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6"/>
            <a:ext cx="6326669" cy="4459191"/>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4829371" cy="5739032"/>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6" y="395067"/>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25/05/2020</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427456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6"/>
            <a:ext cx="6326669" cy="4459191"/>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1"/>
            <a:ext cx="4829371" cy="2789708"/>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60" y="3385373"/>
            <a:ext cx="4829371" cy="2787128"/>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6" y="395067"/>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25/05/2020</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6091003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60" y="3385373"/>
            <a:ext cx="4829371" cy="2787128"/>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6"/>
            <a:ext cx="6326669" cy="4459191"/>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3" cy="2789709"/>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6" y="395067"/>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25/05/2020</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01861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60" y="3385373"/>
            <a:ext cx="4829371" cy="2787128"/>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6"/>
            <a:ext cx="6326669" cy="4459191"/>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9" y="433471"/>
            <a:ext cx="2302072" cy="1331839"/>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9" y="1953367"/>
            <a:ext cx="2302072" cy="1273503"/>
          </a:xfrm>
          <a:solidFill>
            <a:schemeClr val="bg1">
              <a:lumMod val="85000"/>
            </a:schemeClr>
          </a:solidFill>
        </p:spPr>
        <p:txBody>
          <a:bodyPr>
            <a:normAutofit/>
          </a:bodyPr>
          <a:lstStyle>
            <a:lvl1pPr rtl="0">
              <a:defRPr sz="12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6" y="395067"/>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25/05/2020</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8461974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7" y="101090"/>
            <a:ext cx="124523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2"/>
            <a:ext cx="11325063" cy="5991061"/>
          </a:xfrm>
          <a:solidFill>
            <a:schemeClr val="bg1">
              <a:lumMod val="85000"/>
            </a:schemeClr>
          </a:solidFill>
        </p:spPr>
        <p:txBody>
          <a:bodyPr lIns="936000" tIns="180000" rIns="180000" bIns="180000">
            <a:normAutofit/>
          </a:bodyPr>
          <a:lstStyle>
            <a:lvl1pPr algn="l" rtl="0">
              <a:defRPr sz="1200">
                <a:solidFill>
                  <a:schemeClr val="tx1">
                    <a:lumMod val="50000"/>
                    <a:lumOff val="50000"/>
                  </a:schemeClr>
                </a:solidFill>
              </a:defRPr>
            </a:lvl1pPr>
          </a:lstStyle>
          <a:p>
            <a:r>
              <a:rPr lang="en-US"/>
              <a:t>Click icon to add picture</a:t>
            </a:r>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1" y="433471"/>
            <a:ext cx="720000" cy="720000"/>
          </a:xfrm>
          <a:blipFill dpi="0" rotWithShape="1">
            <a:blip r:embed="rId2"/>
            <a:srcRect/>
            <a:stretch>
              <a:fillRect/>
            </a:stretch>
          </a:blipFill>
        </p:spPr>
        <p:txBody>
          <a:bodyPr>
            <a:normAutofit/>
          </a:bodyPr>
          <a:lstStyle>
            <a:lvl1pPr>
              <a:defRPr sz="150">
                <a:solidFill>
                  <a:schemeClr val="tx2"/>
                </a:solidFill>
              </a:defRPr>
            </a:lvl1pPr>
            <a:lvl2pPr marL="0" indent="0">
              <a:defRPr sz="150">
                <a:solidFill>
                  <a:schemeClr val="tx2"/>
                </a:solidFill>
              </a:defRPr>
            </a:lvl2pPr>
            <a:lvl3pPr marL="0" indent="0">
              <a:defRPr sz="150">
                <a:solidFill>
                  <a:schemeClr val="tx2"/>
                </a:solidFill>
              </a:defRPr>
            </a:lvl3pPr>
            <a:lvl4pPr>
              <a:defRPr sz="150">
                <a:solidFill>
                  <a:schemeClr val="tx2"/>
                </a:solidFill>
              </a:defRPr>
            </a:lvl4pPr>
            <a:lvl5pPr>
              <a:defRPr sz="150">
                <a:solidFill>
                  <a:schemeClr val="tx2"/>
                </a:solidFill>
              </a:defRPr>
            </a:lvl5pPr>
            <a:lvl6pPr>
              <a:defRPr sz="150">
                <a:solidFill>
                  <a:schemeClr val="tx2"/>
                </a:solidFill>
              </a:defRPr>
            </a:lvl6pPr>
            <a:lvl7pPr>
              <a:defRPr sz="150">
                <a:solidFill>
                  <a:schemeClr val="tx2"/>
                </a:solidFill>
              </a:defRPr>
            </a:lvl7pPr>
            <a:lvl8pPr>
              <a:defRPr sz="150">
                <a:solidFill>
                  <a:schemeClr val="tx2"/>
                </a:solidFill>
              </a:defRPr>
            </a:lvl8pPr>
            <a:lvl9pPr>
              <a:defRPr sz="15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5" y="2007046"/>
            <a:ext cx="2965787" cy="826467"/>
          </a:xfrm>
        </p:spPr>
        <p:txBody>
          <a:bodyPr/>
          <a:lstStyle>
            <a:lvl1pPr>
              <a:spcBef>
                <a:spcPts val="375"/>
              </a:spcBef>
              <a:defRPr b="1">
                <a:solidFill>
                  <a:schemeClr val="bg1"/>
                </a:solidFill>
              </a:defRPr>
            </a:lvl1pPr>
            <a:lvl2pPr marL="0" indent="0">
              <a:buNone/>
              <a:defRPr sz="1500">
                <a:solidFill>
                  <a:schemeClr val="bg1"/>
                </a:solidFill>
              </a:defRPr>
            </a:lvl2pPr>
            <a:lvl3pPr marL="0" indent="0">
              <a:buNone/>
              <a:defRPr sz="1500" b="0">
                <a:solidFill>
                  <a:schemeClr val="bg1"/>
                </a:solidFill>
              </a:defRPr>
            </a:lvl3pPr>
            <a:lvl4pPr>
              <a:defRPr sz="1500" b="0">
                <a:solidFill>
                  <a:schemeClr val="bg1"/>
                </a:solidFill>
              </a:defRPr>
            </a:lvl4pPr>
            <a:lvl5pPr>
              <a:defRPr sz="1500" b="0">
                <a:solidFill>
                  <a:schemeClr val="bg1"/>
                </a:solidFill>
              </a:defRPr>
            </a:lvl5pPr>
            <a:lvl6pPr>
              <a:defRPr sz="1500" b="0">
                <a:solidFill>
                  <a:schemeClr val="bg1"/>
                </a:solidFill>
              </a:defRPr>
            </a:lvl6pPr>
            <a:lvl7pPr>
              <a:defRPr sz="1500" b="0">
                <a:solidFill>
                  <a:schemeClr val="bg1"/>
                </a:solidFill>
              </a:defRPr>
            </a:lvl7pPr>
            <a:lvl8pPr>
              <a:defRPr sz="1500">
                <a:solidFill>
                  <a:schemeClr val="bg1"/>
                </a:solidFill>
              </a:defRPr>
            </a:lvl8pPr>
            <a:lvl9pPr>
              <a:defRPr sz="15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7" y="2007046"/>
            <a:ext cx="2965787" cy="826467"/>
          </a:xfrm>
        </p:spPr>
        <p:txBody>
          <a:bodyPr/>
          <a:lstStyle>
            <a:lvl1pPr>
              <a:spcBef>
                <a:spcPts val="375"/>
              </a:spcBef>
              <a:defRPr b="1">
                <a:solidFill>
                  <a:schemeClr val="tx2"/>
                </a:solidFill>
              </a:defRPr>
            </a:lvl1pPr>
            <a:lvl2pPr marL="0" indent="0">
              <a:buNone/>
              <a:defRPr sz="1500">
                <a:solidFill>
                  <a:schemeClr val="tx2"/>
                </a:solidFill>
              </a:defRPr>
            </a:lvl2pPr>
            <a:lvl3pPr marL="0" indent="0">
              <a:buNone/>
              <a:defRPr sz="1500" b="0">
                <a:solidFill>
                  <a:schemeClr val="tx2"/>
                </a:solidFill>
              </a:defRPr>
            </a:lvl3pPr>
            <a:lvl4pPr>
              <a:defRPr sz="1500" b="0">
                <a:solidFill>
                  <a:schemeClr val="tx2"/>
                </a:solidFill>
              </a:defRPr>
            </a:lvl4pPr>
            <a:lvl5pPr>
              <a:defRPr sz="1500" b="0">
                <a:solidFill>
                  <a:schemeClr val="tx2"/>
                </a:solidFill>
              </a:defRPr>
            </a:lvl5pPr>
            <a:lvl6pPr>
              <a:defRPr sz="1500" b="0">
                <a:solidFill>
                  <a:schemeClr val="tx2"/>
                </a:solidFill>
              </a:defRPr>
            </a:lvl6pPr>
            <a:lvl7pPr>
              <a:defRPr sz="1500" b="0">
                <a:solidFill>
                  <a:schemeClr val="tx2"/>
                </a:solidFill>
              </a:defRPr>
            </a:lvl7pPr>
            <a:lvl8pPr>
              <a:defRPr sz="1500">
                <a:solidFill>
                  <a:schemeClr val="tx2"/>
                </a:solidFill>
              </a:defRPr>
            </a:lvl8pPr>
            <a:lvl9pPr>
              <a:defRPr sz="15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6882695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3" y="1030148"/>
            <a:ext cx="5919759"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200">
                <a:solidFill>
                  <a:schemeClr val="tx1">
                    <a:lumMod val="50000"/>
                    <a:lumOff val="50000"/>
                  </a:schemeClr>
                </a:solidFill>
              </a:defRPr>
            </a:lvl1pPr>
          </a:lstStyle>
          <a:p>
            <a:r>
              <a:rPr lang="en-AU" noProof="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3522185"/>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375"/>
              </a:spcBef>
              <a:spcAft>
                <a:spcPts val="0"/>
              </a:spcAft>
              <a:buNone/>
              <a:defRPr sz="1500" b="1">
                <a:solidFill>
                  <a:schemeClr val="accent2"/>
                </a:solidFill>
                <a:latin typeface="+mn-lt"/>
              </a:defRPr>
            </a:lvl1pPr>
            <a:lvl2pPr marL="0" indent="0" algn="l">
              <a:spcBef>
                <a:spcPts val="375"/>
              </a:spcBef>
              <a:buNone/>
              <a:defRPr sz="1500" b="0">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9"/>
            <a:ext cx="3164224" cy="530915"/>
          </a:xfrm>
          <a:prstGeom prst="rect">
            <a:avLst/>
          </a:prstGeom>
          <a:noFill/>
        </p:spPr>
        <p:txBody>
          <a:bodyPr wrap="square" rtlCol="0">
            <a:spAutoFit/>
          </a:bodyPr>
          <a:lstStyle/>
          <a:p>
            <a:r>
              <a:rPr lang="en-AU" sz="285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9"/>
            <a:ext cx="4772203" cy="707231"/>
          </a:xfrm>
        </p:spPr>
        <p:txBody>
          <a:bodyPr>
            <a:normAutofit/>
          </a:bodyPr>
          <a:lstStyle>
            <a:lvl1pPr>
              <a:spcBef>
                <a:spcPts val="0"/>
              </a:spcBef>
              <a:spcAft>
                <a:spcPts val="450"/>
              </a:spcAft>
              <a:defRPr sz="1200" b="1">
                <a:solidFill>
                  <a:schemeClr val="bg1"/>
                </a:solidFill>
              </a:defRPr>
            </a:lvl1pPr>
            <a:lvl2pPr marL="0" indent="0">
              <a:spcBef>
                <a:spcPts val="0"/>
              </a:spcBef>
              <a:buNone/>
              <a:defRPr sz="1200">
                <a:solidFill>
                  <a:schemeClr val="bg1"/>
                </a:solidFill>
              </a:defRPr>
            </a:lvl2pPr>
            <a:lvl3pPr marL="0" indent="0">
              <a:spcBef>
                <a:spcPts val="0"/>
              </a:spcBef>
              <a:buNone/>
              <a:defRPr sz="1200" b="0">
                <a:solidFill>
                  <a:schemeClr val="bg1"/>
                </a:solidFill>
              </a:defRPr>
            </a:lvl3pPr>
            <a:lvl4pPr>
              <a:spcBef>
                <a:spcPts val="0"/>
              </a:spcBef>
              <a:defRPr sz="1200" b="0">
                <a:solidFill>
                  <a:schemeClr val="bg1"/>
                </a:solidFill>
              </a:defRPr>
            </a:lvl4pPr>
            <a:lvl5pPr>
              <a:spcBef>
                <a:spcPts val="0"/>
              </a:spcBef>
              <a:defRPr sz="1200" b="0">
                <a:solidFill>
                  <a:schemeClr val="bg1"/>
                </a:solidFill>
              </a:defRPr>
            </a:lvl5pPr>
            <a:lvl6pPr>
              <a:spcBef>
                <a:spcPts val="0"/>
              </a:spcBef>
              <a:defRPr sz="1200" b="0">
                <a:solidFill>
                  <a:schemeClr val="bg1"/>
                </a:solidFill>
              </a:defRPr>
            </a:lvl6pPr>
            <a:lvl7pPr>
              <a:spcBef>
                <a:spcPts val="0"/>
              </a:spcBef>
              <a:defRPr sz="1200" b="0">
                <a:solidFill>
                  <a:schemeClr val="bg1"/>
                </a:solidFill>
              </a:defRPr>
            </a:lvl7pPr>
            <a:lvl8pPr>
              <a:spcBef>
                <a:spcPts val="0"/>
              </a:spcBef>
              <a:defRPr sz="1200">
                <a:solidFill>
                  <a:schemeClr val="bg1"/>
                </a:solidFill>
              </a:defRPr>
            </a:lvl8pPr>
            <a:lvl9pPr>
              <a:spcBef>
                <a:spcPts val="0"/>
              </a:spcBef>
              <a:defRPr sz="12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7" y="453778"/>
            <a:ext cx="1662287" cy="1666547"/>
            <a:chOff x="2864" y="1181"/>
            <a:chExt cx="1952" cy="1957"/>
          </a:xfrm>
          <a:blipFill>
            <a:blip r:embed="rId3"/>
            <a:stretch>
              <a:fillRect/>
            </a:stretch>
          </a:blipFill>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grpSp>
    </p:spTree>
    <p:extLst>
      <p:ext uri="{BB962C8B-B14F-4D97-AF65-F5344CB8AC3E}">
        <p14:creationId xmlns:p14="http://schemas.microsoft.com/office/powerpoint/2010/main" val="952403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4772203"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450"/>
              </a:spcAft>
              <a:buNone/>
              <a:defRPr sz="2850" b="1">
                <a:solidFill>
                  <a:schemeClr val="tx2"/>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3" y="5394939"/>
            <a:ext cx="4772203" cy="707231"/>
          </a:xfrm>
        </p:spPr>
        <p:txBody>
          <a:bodyPr>
            <a:normAutofit/>
          </a:bodyPr>
          <a:lstStyle>
            <a:lvl1pPr>
              <a:spcBef>
                <a:spcPts val="0"/>
              </a:spcBef>
              <a:spcAft>
                <a:spcPts val="450"/>
              </a:spcAft>
              <a:defRPr sz="1200" b="1">
                <a:solidFill>
                  <a:schemeClr val="tx2"/>
                </a:solidFill>
              </a:defRPr>
            </a:lvl1pPr>
            <a:lvl2pPr marL="0" indent="0">
              <a:spcBef>
                <a:spcPts val="0"/>
              </a:spcBef>
              <a:buNone/>
              <a:defRPr sz="1200">
                <a:solidFill>
                  <a:schemeClr val="tx2"/>
                </a:solidFill>
              </a:defRPr>
            </a:lvl2pPr>
            <a:lvl3pPr marL="0" indent="0">
              <a:spcBef>
                <a:spcPts val="0"/>
              </a:spcBef>
              <a:buNone/>
              <a:defRPr sz="1200" b="0">
                <a:solidFill>
                  <a:schemeClr val="tx2"/>
                </a:solidFill>
              </a:defRPr>
            </a:lvl3pPr>
            <a:lvl4pPr>
              <a:spcBef>
                <a:spcPts val="0"/>
              </a:spcBef>
              <a:defRPr sz="1200" b="0">
                <a:solidFill>
                  <a:schemeClr val="tx2"/>
                </a:solidFill>
              </a:defRPr>
            </a:lvl4pPr>
            <a:lvl5pPr>
              <a:spcBef>
                <a:spcPts val="0"/>
              </a:spcBef>
              <a:defRPr sz="1200" b="0">
                <a:solidFill>
                  <a:schemeClr val="tx2"/>
                </a:solidFill>
              </a:defRPr>
            </a:lvl5pPr>
            <a:lvl6pPr>
              <a:spcBef>
                <a:spcPts val="0"/>
              </a:spcBef>
              <a:defRPr sz="1200" b="0">
                <a:solidFill>
                  <a:schemeClr val="tx2"/>
                </a:solidFill>
              </a:defRPr>
            </a:lvl6pPr>
            <a:lvl7pPr>
              <a:spcBef>
                <a:spcPts val="0"/>
              </a:spcBef>
              <a:defRPr sz="1200" b="0">
                <a:solidFill>
                  <a:schemeClr val="tx2"/>
                </a:solidFill>
              </a:defRPr>
            </a:lvl7pPr>
            <a:lvl8pPr>
              <a:spcBef>
                <a:spcPts val="0"/>
              </a:spcBef>
              <a:defRPr sz="1200">
                <a:solidFill>
                  <a:schemeClr val="tx2"/>
                </a:solidFill>
              </a:defRPr>
            </a:lvl8pPr>
            <a:lvl9pPr>
              <a:spcBef>
                <a:spcPts val="0"/>
              </a:spcBef>
              <a:defRPr sz="12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3" y="1030148"/>
            <a:ext cx="5919759"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2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5"/>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766551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79536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3"/>
            <a:ext cx="12204000" cy="6857999"/>
          </a:xfrm>
          <a:solidFill>
            <a:schemeClr val="bg1">
              <a:lumMod val="85000"/>
            </a:schemeClr>
          </a:solidFill>
        </p:spPr>
        <p:txBody>
          <a:bodyPr lIns="360000" tIns="360000" rIns="360000" bIns="360000">
            <a:normAutofit/>
          </a:bodyPr>
          <a:lstStyle>
            <a:lvl1pPr algn="r">
              <a:defRPr sz="1200">
                <a:solidFill>
                  <a:schemeClr val="tx1">
                    <a:lumMod val="50000"/>
                    <a:lumOff val="50000"/>
                  </a:schemeClr>
                </a:solidFill>
              </a:defRPr>
            </a:lvl1pPr>
          </a:lstStyle>
          <a:p>
            <a:r>
              <a:rPr lang="en-US" noProof="0"/>
              <a:t>Click icon to add picture</a:t>
            </a:r>
            <a:endParaRPr lang="en-AU" noProof="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1" y="2"/>
            <a:ext cx="5729283" cy="6857999"/>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900"/>
              </a:spcAft>
              <a:buNone/>
              <a:defRPr sz="2850" b="1">
                <a:solidFill>
                  <a:schemeClr val="tx2"/>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a:srcRect/>
            <a:stretch>
              <a:fillRect/>
            </a:stretch>
          </a:blipFill>
        </p:spPr>
        <p:txBody>
          <a:bodyPr>
            <a:normAutofit/>
          </a:bodyPr>
          <a:lstStyle>
            <a:lvl1pPr>
              <a:defRPr sz="150">
                <a:solidFill>
                  <a:schemeClr val="tx2"/>
                </a:solidFill>
              </a:defRPr>
            </a:lvl1pPr>
            <a:lvl2pPr marL="0" indent="0">
              <a:defRPr sz="150">
                <a:solidFill>
                  <a:schemeClr val="tx2"/>
                </a:solidFill>
              </a:defRPr>
            </a:lvl2pPr>
            <a:lvl3pPr marL="0" indent="0">
              <a:defRPr sz="150">
                <a:solidFill>
                  <a:schemeClr val="tx2"/>
                </a:solidFill>
              </a:defRPr>
            </a:lvl3pPr>
            <a:lvl4pPr>
              <a:defRPr sz="150">
                <a:solidFill>
                  <a:schemeClr val="tx2"/>
                </a:solidFill>
              </a:defRPr>
            </a:lvl4pPr>
            <a:lvl5pPr>
              <a:defRPr sz="150">
                <a:solidFill>
                  <a:schemeClr val="tx2"/>
                </a:solidFill>
              </a:defRPr>
            </a:lvl5pPr>
            <a:lvl6pPr>
              <a:defRPr sz="150">
                <a:solidFill>
                  <a:schemeClr val="tx2"/>
                </a:solidFill>
              </a:defRPr>
            </a:lvl6pPr>
            <a:lvl7pPr>
              <a:defRPr sz="150">
                <a:solidFill>
                  <a:schemeClr val="tx2"/>
                </a:solidFill>
              </a:defRPr>
            </a:lvl7pPr>
            <a:lvl8pPr>
              <a:defRPr sz="150">
                <a:solidFill>
                  <a:schemeClr val="tx2"/>
                </a:solidFill>
              </a:defRPr>
            </a:lvl8pPr>
            <a:lvl9pPr>
              <a:defRPr sz="15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9"/>
            <a:ext cx="3567112" cy="707231"/>
          </a:xfrm>
        </p:spPr>
        <p:txBody>
          <a:bodyPr>
            <a:normAutofit/>
          </a:bodyPr>
          <a:lstStyle>
            <a:lvl1pPr>
              <a:spcBef>
                <a:spcPts val="0"/>
              </a:spcBef>
              <a:spcAft>
                <a:spcPts val="450"/>
              </a:spcAft>
              <a:defRPr sz="1200" b="1">
                <a:solidFill>
                  <a:schemeClr val="tx2"/>
                </a:solidFill>
              </a:defRPr>
            </a:lvl1pPr>
            <a:lvl2pPr marL="0" indent="0">
              <a:spcBef>
                <a:spcPts val="0"/>
              </a:spcBef>
              <a:buNone/>
              <a:defRPr sz="1200">
                <a:solidFill>
                  <a:schemeClr val="tx2"/>
                </a:solidFill>
              </a:defRPr>
            </a:lvl2pPr>
            <a:lvl3pPr marL="0" indent="0">
              <a:spcBef>
                <a:spcPts val="0"/>
              </a:spcBef>
              <a:buNone/>
              <a:defRPr sz="1200" b="0">
                <a:solidFill>
                  <a:schemeClr val="tx2"/>
                </a:solidFill>
              </a:defRPr>
            </a:lvl3pPr>
            <a:lvl4pPr>
              <a:spcBef>
                <a:spcPts val="0"/>
              </a:spcBef>
              <a:defRPr sz="1200" b="0">
                <a:solidFill>
                  <a:schemeClr val="tx2"/>
                </a:solidFill>
              </a:defRPr>
            </a:lvl4pPr>
            <a:lvl5pPr>
              <a:spcBef>
                <a:spcPts val="0"/>
              </a:spcBef>
              <a:defRPr sz="1200" b="0">
                <a:solidFill>
                  <a:schemeClr val="tx2"/>
                </a:solidFill>
              </a:defRPr>
            </a:lvl5pPr>
            <a:lvl6pPr>
              <a:spcBef>
                <a:spcPts val="0"/>
              </a:spcBef>
              <a:defRPr sz="1200" b="0">
                <a:solidFill>
                  <a:schemeClr val="tx2"/>
                </a:solidFill>
              </a:defRPr>
            </a:lvl6pPr>
            <a:lvl7pPr>
              <a:spcBef>
                <a:spcPts val="0"/>
              </a:spcBef>
              <a:defRPr sz="1200" b="0">
                <a:solidFill>
                  <a:schemeClr val="tx2"/>
                </a:solidFill>
              </a:defRPr>
            </a:lvl7pPr>
            <a:lvl8pPr>
              <a:spcBef>
                <a:spcPts val="0"/>
              </a:spcBef>
              <a:defRPr sz="1200">
                <a:solidFill>
                  <a:schemeClr val="tx2"/>
                </a:solidFill>
              </a:defRPr>
            </a:lvl8pPr>
            <a:lvl9pPr>
              <a:spcBef>
                <a:spcPts val="0"/>
              </a:spcBef>
              <a:defRPr sz="12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613508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4772203"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900"/>
              </a:spcAft>
              <a:buNone/>
              <a:defRPr sz="2850" b="1">
                <a:solidFill>
                  <a:schemeClr val="bg1"/>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7" y="686886"/>
            <a:ext cx="3765573" cy="707231"/>
          </a:xfrm>
        </p:spPr>
        <p:txBody>
          <a:bodyPr>
            <a:normAutofit/>
          </a:bodyPr>
          <a:lstStyle>
            <a:lvl1pPr>
              <a:spcBef>
                <a:spcPts val="0"/>
              </a:spcBef>
              <a:spcAft>
                <a:spcPts val="450"/>
              </a:spcAft>
              <a:defRPr sz="1200" b="1">
                <a:solidFill>
                  <a:schemeClr val="bg1"/>
                </a:solidFill>
              </a:defRPr>
            </a:lvl1pPr>
            <a:lvl2pPr marL="0" indent="0">
              <a:spcBef>
                <a:spcPts val="0"/>
              </a:spcBef>
              <a:buNone/>
              <a:defRPr sz="1200">
                <a:solidFill>
                  <a:schemeClr val="bg1"/>
                </a:solidFill>
              </a:defRPr>
            </a:lvl2pPr>
            <a:lvl3pPr marL="0" indent="0">
              <a:spcBef>
                <a:spcPts val="0"/>
              </a:spcBef>
              <a:buNone/>
              <a:defRPr sz="1200" b="0">
                <a:solidFill>
                  <a:schemeClr val="bg1"/>
                </a:solidFill>
              </a:defRPr>
            </a:lvl3pPr>
            <a:lvl4pPr>
              <a:spcBef>
                <a:spcPts val="0"/>
              </a:spcBef>
              <a:defRPr sz="1200" b="0">
                <a:solidFill>
                  <a:schemeClr val="bg1"/>
                </a:solidFill>
              </a:defRPr>
            </a:lvl4pPr>
            <a:lvl5pPr>
              <a:spcBef>
                <a:spcPts val="0"/>
              </a:spcBef>
              <a:defRPr sz="1200" b="0">
                <a:solidFill>
                  <a:schemeClr val="bg1"/>
                </a:solidFill>
              </a:defRPr>
            </a:lvl5pPr>
            <a:lvl6pPr>
              <a:spcBef>
                <a:spcPts val="0"/>
              </a:spcBef>
              <a:defRPr sz="1200" b="0">
                <a:solidFill>
                  <a:schemeClr val="bg1"/>
                </a:solidFill>
              </a:defRPr>
            </a:lvl6pPr>
            <a:lvl7pPr>
              <a:spcBef>
                <a:spcPts val="0"/>
              </a:spcBef>
              <a:defRPr sz="1200" b="0">
                <a:solidFill>
                  <a:schemeClr val="bg1"/>
                </a:solidFill>
              </a:defRPr>
            </a:lvl7pPr>
            <a:lvl8pPr>
              <a:spcBef>
                <a:spcPts val="0"/>
              </a:spcBef>
              <a:defRPr sz="1200">
                <a:solidFill>
                  <a:schemeClr val="bg1"/>
                </a:solidFill>
              </a:defRPr>
            </a:lvl8pPr>
            <a:lvl9pPr>
              <a:spcBef>
                <a:spcPts val="0"/>
              </a:spcBef>
              <a:defRPr sz="12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7" y="453778"/>
            <a:ext cx="1662287"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050"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3" y="1030148"/>
            <a:ext cx="5919759"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2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5" y="5410201"/>
            <a:ext cx="1939655" cy="923925"/>
          </a:xfrm>
        </p:spPr>
        <p:txBody>
          <a:bodyPr/>
          <a:lstStyle>
            <a:lvl1pPr>
              <a:defRPr sz="12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62" y="5410201"/>
            <a:ext cx="1939655" cy="923925"/>
          </a:xfrm>
        </p:spPr>
        <p:txBody>
          <a:bodyPr/>
          <a:lstStyle>
            <a:lvl1pPr>
              <a:defRPr sz="12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9" y="5410201"/>
            <a:ext cx="1939655" cy="923925"/>
          </a:xfrm>
        </p:spPr>
        <p:txBody>
          <a:bodyPr/>
          <a:lstStyle>
            <a:lvl1pPr>
              <a:defRPr sz="12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7"/>
            <a:ext cx="288000" cy="10800"/>
          </a:xfrm>
          <a:solidFill>
            <a:schemeClr val="bg1"/>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54897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05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4" y="2487776"/>
            <a:ext cx="4772203" cy="2272931"/>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450"/>
              </a:spcAft>
              <a:buNone/>
              <a:defRPr sz="2850" b="1">
                <a:solidFill>
                  <a:schemeClr val="tx2"/>
                </a:solidFill>
                <a:latin typeface="+mj-lt"/>
              </a:defRPr>
            </a:lvl1pPr>
            <a:lvl2pPr marL="0" indent="0" algn="l">
              <a:spcBef>
                <a:spcPts val="1800"/>
              </a:spcBef>
              <a:buNone/>
              <a:defRPr sz="1500" b="1">
                <a:solidFill>
                  <a:schemeClr val="accent2"/>
                </a:solidFill>
              </a:defRPr>
            </a:lvl2pPr>
            <a:lvl3pPr marL="0" indent="0" algn="l">
              <a:buNone/>
              <a:defRPr sz="1350">
                <a:solidFill>
                  <a:schemeClr val="accent2"/>
                </a:solidFill>
              </a:defRPr>
            </a:lvl3pPr>
            <a:lvl4pPr marL="0" indent="0" algn="l">
              <a:buNone/>
              <a:defRPr sz="1200" b="0"/>
            </a:lvl4pPr>
            <a:lvl5pPr marL="0" indent="0" algn="l">
              <a:buNone/>
              <a:defRPr sz="1200"/>
            </a:lvl5pPr>
            <a:lvl6pPr marL="0" indent="0" algn="l">
              <a:buNone/>
              <a:defRPr sz="1200"/>
            </a:lvl6pPr>
            <a:lvl7pPr marL="0" indent="0" algn="l">
              <a:buNone/>
              <a:defRPr sz="1200"/>
            </a:lvl7pPr>
            <a:lvl8pPr marL="0" indent="0" algn="l">
              <a:buNone/>
              <a:defRPr sz="1200"/>
            </a:lvl8pPr>
            <a:lvl9pPr marL="0" indent="0" algn="l">
              <a:buNone/>
              <a:defRPr sz="12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3" y="1030148"/>
            <a:ext cx="5919759"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2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5"/>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5" y="5410201"/>
            <a:ext cx="1939655" cy="923925"/>
          </a:xfrm>
        </p:spPr>
        <p:txBody>
          <a:bodyPr/>
          <a:lstStyle>
            <a:lvl1pPr>
              <a:defRPr sz="12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62" y="5410201"/>
            <a:ext cx="1939655" cy="923925"/>
          </a:xfrm>
        </p:spPr>
        <p:txBody>
          <a:bodyPr/>
          <a:lstStyle>
            <a:lvl1pPr>
              <a:defRPr sz="12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9" y="5410201"/>
            <a:ext cx="1939655" cy="923925"/>
          </a:xfrm>
        </p:spPr>
        <p:txBody>
          <a:bodyPr/>
          <a:lstStyle>
            <a:lvl1pPr>
              <a:defRPr sz="12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7" y="686886"/>
            <a:ext cx="3776837" cy="707231"/>
          </a:xfrm>
        </p:spPr>
        <p:txBody>
          <a:bodyPr>
            <a:normAutofit/>
          </a:bodyPr>
          <a:lstStyle>
            <a:lvl1pPr>
              <a:spcBef>
                <a:spcPts val="0"/>
              </a:spcBef>
              <a:spcAft>
                <a:spcPts val="450"/>
              </a:spcAft>
              <a:defRPr sz="1200" b="1">
                <a:solidFill>
                  <a:schemeClr val="tx2"/>
                </a:solidFill>
              </a:defRPr>
            </a:lvl1pPr>
            <a:lvl2pPr marL="0" indent="0">
              <a:spcBef>
                <a:spcPts val="0"/>
              </a:spcBef>
              <a:buNone/>
              <a:defRPr sz="1200">
                <a:solidFill>
                  <a:schemeClr val="tx2"/>
                </a:solidFill>
              </a:defRPr>
            </a:lvl2pPr>
            <a:lvl3pPr marL="0" indent="0">
              <a:spcBef>
                <a:spcPts val="0"/>
              </a:spcBef>
              <a:buNone/>
              <a:defRPr sz="1200" b="0">
                <a:solidFill>
                  <a:schemeClr val="tx2"/>
                </a:solidFill>
              </a:defRPr>
            </a:lvl3pPr>
            <a:lvl4pPr>
              <a:spcBef>
                <a:spcPts val="0"/>
              </a:spcBef>
              <a:defRPr sz="1200" b="0">
                <a:solidFill>
                  <a:schemeClr val="tx2"/>
                </a:solidFill>
              </a:defRPr>
            </a:lvl4pPr>
            <a:lvl5pPr>
              <a:spcBef>
                <a:spcPts val="0"/>
              </a:spcBef>
              <a:defRPr sz="1200" b="0">
                <a:solidFill>
                  <a:schemeClr val="tx2"/>
                </a:solidFill>
              </a:defRPr>
            </a:lvl5pPr>
            <a:lvl6pPr>
              <a:spcBef>
                <a:spcPts val="0"/>
              </a:spcBef>
              <a:defRPr sz="1200" b="0">
                <a:solidFill>
                  <a:schemeClr val="tx2"/>
                </a:solidFill>
              </a:defRPr>
            </a:lvl6pPr>
            <a:lvl7pPr>
              <a:spcBef>
                <a:spcPts val="0"/>
              </a:spcBef>
              <a:defRPr sz="1200" b="0">
                <a:solidFill>
                  <a:schemeClr val="tx2"/>
                </a:solidFill>
              </a:defRPr>
            </a:lvl7pPr>
            <a:lvl8pPr>
              <a:spcBef>
                <a:spcPts val="0"/>
              </a:spcBef>
              <a:defRPr sz="1200">
                <a:solidFill>
                  <a:schemeClr val="tx2"/>
                </a:solidFill>
              </a:defRPr>
            </a:lvl8pPr>
            <a:lvl9pPr>
              <a:spcBef>
                <a:spcPts val="0"/>
              </a:spcBef>
              <a:defRPr sz="12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7"/>
            <a:ext cx="288000" cy="10800"/>
          </a:xfrm>
          <a:solidFill>
            <a:schemeClr val="tx2"/>
          </a:solidFill>
        </p:spPr>
        <p:txBody>
          <a:bodyPr>
            <a:noAutofit/>
          </a:bodyPr>
          <a:lstStyle>
            <a:lvl1pPr>
              <a:defRPr sz="150">
                <a:solidFill>
                  <a:schemeClr val="accent2">
                    <a:alpha val="0"/>
                  </a:schemeClr>
                </a:solidFill>
              </a:defRPr>
            </a:lvl1pPr>
            <a:lvl2pPr marL="0" indent="0">
              <a:defRPr sz="150">
                <a:solidFill>
                  <a:schemeClr val="accent2">
                    <a:alpha val="0"/>
                  </a:schemeClr>
                </a:solidFill>
              </a:defRPr>
            </a:lvl2pPr>
            <a:lvl3pPr marL="0" indent="0">
              <a:defRPr sz="150">
                <a:solidFill>
                  <a:schemeClr val="accent2">
                    <a:alpha val="0"/>
                  </a:schemeClr>
                </a:solidFill>
              </a:defRPr>
            </a:lvl3pPr>
            <a:lvl4pPr>
              <a:defRPr sz="150">
                <a:solidFill>
                  <a:schemeClr val="accent2">
                    <a:alpha val="0"/>
                  </a:schemeClr>
                </a:solidFill>
              </a:defRPr>
            </a:lvl4pPr>
            <a:lvl5pPr>
              <a:defRPr sz="150">
                <a:solidFill>
                  <a:schemeClr val="tx2">
                    <a:alpha val="0"/>
                  </a:schemeClr>
                </a:solidFill>
              </a:defRPr>
            </a:lvl5pPr>
            <a:lvl6pPr>
              <a:defRPr sz="150">
                <a:solidFill>
                  <a:schemeClr val="tx2">
                    <a:alpha val="0"/>
                  </a:schemeClr>
                </a:solidFill>
              </a:defRPr>
            </a:lvl6pPr>
            <a:lvl7pPr>
              <a:defRPr sz="150">
                <a:solidFill>
                  <a:schemeClr val="tx2">
                    <a:alpha val="0"/>
                  </a:schemeClr>
                </a:solidFill>
              </a:defRPr>
            </a:lvl7pPr>
            <a:lvl8pPr>
              <a:defRPr sz="150">
                <a:solidFill>
                  <a:schemeClr val="tx2">
                    <a:alpha val="0"/>
                  </a:schemeClr>
                </a:solidFill>
              </a:defRPr>
            </a:lvl8pPr>
            <a:lvl9pPr>
              <a:defRPr sz="15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51795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7"/>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9" cy="4376944"/>
          </a:xfrm>
        </p:spPr>
        <p:txBody>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lvl1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25/05/2020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7051262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7"/>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lvl1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25/05/2020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lvl1pPr>
          </a:lstStyle>
          <a:p>
            <a:pPr marL="0" marR="0" lvl="0" indent="0" algn="l" defTabSz="685800" rtl="0" eaLnBrk="1" fontAlgn="auto" latinLnBrk="0" hangingPunct="1">
              <a:lnSpc>
                <a:spcPct val="100000"/>
              </a:lnSpc>
              <a:spcBef>
                <a:spcPts val="75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7842758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7"/>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25/05/2020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6"/>
            <a:ext cx="11408408" cy="4459191"/>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593707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7"/>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25/05/2020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Tree>
    <p:extLst>
      <p:ext uri="{BB962C8B-B14F-4D97-AF65-F5344CB8AC3E}">
        <p14:creationId xmlns:p14="http://schemas.microsoft.com/office/powerpoint/2010/main" val="17375678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7"/>
            <a:ext cx="10296000"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9"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3"/>
            <a:ext cx="2484000" cy="365125"/>
          </a:xfrm>
          <a:prstGeom prst="rect">
            <a:avLst/>
          </a:prstGeom>
        </p:spPr>
        <p:txBody>
          <a:bodyPr vert="horz" lIns="91440" tIns="45720" rIns="91440" bIns="45720" rtlCol="0" anchor="ctr"/>
          <a:lstStyle>
            <a:lvl1pPr algn="l">
              <a:defRPr sz="900">
                <a:solidFill>
                  <a:schemeClr val="tx1"/>
                </a:solidFill>
              </a:defRPr>
            </a:lvl1pPr>
          </a:lstStyle>
          <a:p>
            <a:fld id="{15C1EA3C-26E9-4B87-838B-C7B127160328}" type="datetime1">
              <a:rPr lang="en-AU" noProof="0" smtClean="0"/>
              <a:t>25/05/2020</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9" y="6172503"/>
            <a:ext cx="8035423" cy="365125"/>
          </a:xfrm>
          <a:prstGeom prst="rect">
            <a:avLst/>
          </a:prstGeom>
        </p:spPr>
        <p:txBody>
          <a:bodyPr vert="horz" lIns="91440" tIns="45720" rIns="91440" bIns="45720" rtlCol="0" anchor="ctr"/>
          <a:lstStyle>
            <a:lvl1pPr algn="l">
              <a:defRPr sz="9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3"/>
            <a:ext cx="846000" cy="365125"/>
          </a:xfrm>
          <a:prstGeom prst="rect">
            <a:avLst/>
          </a:prstGeom>
        </p:spPr>
        <p:txBody>
          <a:bodyPr vert="horz" lIns="91440" tIns="45720" rIns="0" bIns="45720" rtlCol="0" anchor="ctr"/>
          <a:lstStyle>
            <a:lvl1pPr algn="r">
              <a:defRPr sz="9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22"/>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sz="1050" noProof="0"/>
            </a:p>
          </p:txBody>
        </p:sp>
      </p:grpSp>
    </p:spTree>
    <p:extLst>
      <p:ext uri="{BB962C8B-B14F-4D97-AF65-F5344CB8AC3E}">
        <p14:creationId xmlns:p14="http://schemas.microsoft.com/office/powerpoint/2010/main" val="37637146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hf hdr="0" ftr="0" dt="0"/>
  <p:txStyles>
    <p:titleStyle>
      <a:lvl1pPr algn="l" defTabSz="6858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indent="0" algn="l" defTabSz="685800" rtl="0" eaLnBrk="1" latinLnBrk="0" hangingPunct="1">
        <a:lnSpc>
          <a:spcPct val="100000"/>
        </a:lnSpc>
        <a:spcBef>
          <a:spcPts val="375"/>
        </a:spcBef>
        <a:buFont typeface="Arial" panose="020B0604020202020204" pitchFamily="34" charset="0"/>
        <a:buNone/>
        <a:defRPr sz="1500" kern="1200">
          <a:solidFill>
            <a:schemeClr val="tx1"/>
          </a:solidFill>
          <a:latin typeface="+mn-lt"/>
          <a:ea typeface="+mn-ea"/>
          <a:cs typeface="+mn-cs"/>
        </a:defRPr>
      </a:lvl1pPr>
      <a:lvl2pPr marL="162000" indent="-162000" algn="l" defTabSz="685800" rtl="0" eaLnBrk="1" latinLnBrk="0" hangingPunct="1">
        <a:lnSpc>
          <a:spcPct val="100000"/>
        </a:lnSpc>
        <a:spcBef>
          <a:spcPts val="375"/>
        </a:spcBef>
        <a:buFont typeface="Arial" panose="020B0604020202020204" pitchFamily="34" charset="0"/>
        <a:buChar char="•"/>
        <a:defRPr sz="1500" kern="1200">
          <a:solidFill>
            <a:schemeClr val="tx1"/>
          </a:solidFill>
          <a:latin typeface="+mn-lt"/>
          <a:ea typeface="+mn-ea"/>
          <a:cs typeface="+mn-cs"/>
        </a:defRPr>
      </a:lvl2pPr>
      <a:lvl3pPr marL="324000" indent="-162000" algn="l" defTabSz="685800" rtl="0" eaLnBrk="1" latinLnBrk="0" hangingPunct="1">
        <a:lnSpc>
          <a:spcPct val="100000"/>
        </a:lnSpc>
        <a:spcBef>
          <a:spcPts val="375"/>
        </a:spcBef>
        <a:buFont typeface="Calibri" panose="020F0502020204030204" pitchFamily="34" charset="0"/>
        <a:buChar char="–"/>
        <a:defRPr sz="1500" b="0" kern="1200">
          <a:solidFill>
            <a:schemeClr val="tx1"/>
          </a:solidFill>
          <a:latin typeface="+mn-lt"/>
          <a:ea typeface="+mn-ea"/>
          <a:cs typeface="+mn-cs"/>
        </a:defRPr>
      </a:lvl3pPr>
      <a:lvl4pPr marL="0" indent="0" algn="l" defTabSz="685800" rtl="0" eaLnBrk="1" latinLnBrk="0" hangingPunct="1">
        <a:lnSpc>
          <a:spcPct val="100000"/>
        </a:lnSpc>
        <a:spcBef>
          <a:spcPts val="600"/>
        </a:spcBef>
        <a:buFont typeface="Arial" panose="020B0604020202020204" pitchFamily="34" charset="0"/>
        <a:buNone/>
        <a:defRPr sz="1500" b="1" kern="1200">
          <a:solidFill>
            <a:schemeClr val="tx1"/>
          </a:solidFill>
          <a:latin typeface="+mn-lt"/>
          <a:ea typeface="+mn-ea"/>
          <a:cs typeface="+mn-cs"/>
        </a:defRPr>
      </a:lvl4pPr>
      <a:lvl5pPr marL="0" indent="0" algn="l" defTabSz="685800" rtl="0" eaLnBrk="1" latinLnBrk="0" hangingPunct="1">
        <a:lnSpc>
          <a:spcPct val="100000"/>
        </a:lnSpc>
        <a:spcBef>
          <a:spcPts val="375"/>
        </a:spcBef>
        <a:buFont typeface="Arial" panose="020B0604020202020204" pitchFamily="34" charset="0"/>
        <a:buNone/>
        <a:defRPr sz="1500" kern="1200">
          <a:solidFill>
            <a:schemeClr val="tx2"/>
          </a:solidFill>
          <a:latin typeface="+mn-lt"/>
          <a:ea typeface="+mn-ea"/>
          <a:cs typeface="+mn-cs"/>
        </a:defRPr>
      </a:lvl5pPr>
      <a:lvl6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6pPr>
      <a:lvl7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7pPr>
      <a:lvl8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8pPr>
      <a:lvl9pPr marL="0" indent="0" algn="l" defTabSz="685800" rtl="0" eaLnBrk="1" latinLnBrk="0" hangingPunct="1">
        <a:lnSpc>
          <a:spcPct val="100000"/>
        </a:lnSpc>
        <a:spcBef>
          <a:spcPts val="375"/>
        </a:spcBef>
        <a:buFont typeface="Arial" panose="020B0604020202020204" pitchFamily="34" charset="0"/>
        <a:buNone/>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p:txBody>
          <a:bodyPr/>
          <a:lstStyle/>
          <a:p>
            <a:r>
              <a:rPr lang="en-AU" sz="3600" dirty="0">
                <a:latin typeface="+mn-lt"/>
                <a:cs typeface="Arial" panose="020B0604020202020204" pitchFamily="34" charset="0"/>
              </a:rPr>
              <a:t>Applications of GIS</a:t>
            </a:r>
          </a:p>
          <a:p>
            <a:pPr lvl="1"/>
            <a:br>
              <a:rPr lang="en-AU" sz="2133" dirty="0">
                <a:solidFill>
                  <a:srgbClr val="FFFFFF"/>
                </a:solidFill>
              </a:rPr>
            </a:br>
            <a:r>
              <a:rPr lang="en-AU" sz="2133" dirty="0">
                <a:solidFill>
                  <a:srgbClr val="FFFFFF"/>
                </a:solidFill>
              </a:rPr>
              <a:t>Week 11</a:t>
            </a:r>
          </a:p>
          <a:p>
            <a:pPr lvl="1"/>
            <a:r>
              <a:rPr lang="en-AU" sz="2133" dirty="0">
                <a:solidFill>
                  <a:srgbClr val="FFFFFF"/>
                </a:solidFill>
              </a:rPr>
              <a:t>Some more demonstrations</a:t>
            </a:r>
          </a:p>
          <a:p>
            <a:pPr lvl="1"/>
            <a:r>
              <a:rPr lang="en-AU" sz="2133" dirty="0">
                <a:solidFill>
                  <a:srgbClr val="FFFFFF"/>
                </a:solidFill>
              </a:rPr>
              <a:t>Q&amp;A for A4</a:t>
            </a:r>
          </a:p>
        </p:txBody>
      </p:sp>
      <p:pic>
        <p:nvPicPr>
          <p:cNvPr id="9" name="Picture Placeholder 8">
            <a:extLst>
              <a:ext uri="{FF2B5EF4-FFF2-40B4-BE49-F238E27FC236}">
                <a16:creationId xmlns:a16="http://schemas.microsoft.com/office/drawing/2014/main" id="{FE6862DE-29D9-4685-93A7-4EBCF50A33F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l="19" r="19"/>
          <a:stretch>
            <a:fillRect/>
          </a:stretch>
        </p:blipFill>
        <p:spPr/>
      </p:pic>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063288" y="8229600"/>
            <a:ext cx="1128712" cy="487363"/>
          </a:xfrm>
          <a:prstGeom prst="rect">
            <a:avLst/>
          </a:prstGeom>
        </p:spPr>
        <p:txBody>
          <a:bodyPr vert="horz" lIns="121920" tIns="60960" rIns="0" bIns="60960" rtlCol="0" anchor="ctr"/>
          <a:lstStyle>
            <a:defPPr>
              <a:defRPr lang="en-US"/>
            </a:defPPr>
            <a:lvl1pPr marL="0" algn="r" defTabSz="1219170" rtl="0" eaLnBrk="1" latinLnBrk="0" hangingPunct="1">
              <a:defRPr sz="16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a:defRPr/>
            </a:pPr>
            <a:fld id="{DC22DD25-61AE-413C-B4D2-EF2365C9B2E1}" type="slidenum">
              <a:rPr lang="en-AU">
                <a:solidFill>
                  <a:srgbClr val="000000"/>
                </a:solidFill>
                <a:latin typeface="Arial"/>
              </a:rPr>
              <a:pPr>
                <a:defRPr/>
              </a:pPr>
              <a:t>1</a:t>
            </a:fld>
            <a:endParaRPr lang="en-AU">
              <a:solidFill>
                <a:srgbClr val="000000"/>
              </a:solidFill>
              <a:latin typeface="Arial"/>
            </a:endParaRPr>
          </a:p>
        </p:txBody>
      </p:sp>
    </p:spTree>
    <p:extLst>
      <p:ext uri="{BB962C8B-B14F-4D97-AF65-F5344CB8AC3E}">
        <p14:creationId xmlns:p14="http://schemas.microsoft.com/office/powerpoint/2010/main" val="2851894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D18EE-BC2E-43DF-BDEF-8B8C96BE4771}"/>
              </a:ext>
            </a:extLst>
          </p:cNvPr>
          <p:cNvSpPr>
            <a:spLocks noGrp="1"/>
          </p:cNvSpPr>
          <p:nvPr>
            <p:ph type="title"/>
          </p:nvPr>
        </p:nvSpPr>
        <p:spPr/>
        <p:txBody>
          <a:bodyPr/>
          <a:lstStyle/>
          <a:p>
            <a:r>
              <a:rPr lang="en-AU" dirty="0"/>
              <a:t>What are we going this week</a:t>
            </a:r>
          </a:p>
        </p:txBody>
      </p:sp>
      <p:sp>
        <p:nvSpPr>
          <p:cNvPr id="5" name="Text Placeholder 6">
            <a:extLst>
              <a:ext uri="{FF2B5EF4-FFF2-40B4-BE49-F238E27FC236}">
                <a16:creationId xmlns:a16="http://schemas.microsoft.com/office/drawing/2014/main" id="{06EEB433-67FF-4037-A5F5-AA1F6C06EFFA}"/>
              </a:ext>
            </a:extLst>
          </p:cNvPr>
          <p:cNvSpPr txBox="1">
            <a:spLocks/>
          </p:cNvSpPr>
          <p:nvPr/>
        </p:nvSpPr>
        <p:spPr>
          <a:xfrm>
            <a:off x="832624" y="1362184"/>
            <a:ext cx="8229600" cy="4311649"/>
          </a:xfrm>
          <a:prstGeom prst="rect">
            <a:avLst/>
          </a:prstGeom>
          <a:noFill/>
          <a:ln>
            <a:noFill/>
          </a:ln>
        </p:spPr>
        <p:txBody>
          <a:bodyPr spcFirstLastPara="1" wrap="square" lIns="91425" tIns="45700" rIns="91425" bIns="45700" anchor="t" anchorCtr="0"/>
          <a:lstStyle>
            <a:defPPr marR="0" lvl="0" algn="l" rtl="0">
              <a:lnSpc>
                <a:spcPct val="100000"/>
              </a:lnSpc>
              <a:spcBef>
                <a:spcPts val="0"/>
              </a:spcBef>
              <a:spcAft>
                <a:spcPts val="0"/>
              </a:spcAft>
            </a:defPPr>
            <a:lvl1pPr marL="457200" marR="0" lvl="0" indent="-411480" algn="l" rtl="0">
              <a:lnSpc>
                <a:spcPct val="100000"/>
              </a:lnSpc>
              <a:spcBef>
                <a:spcPts val="600"/>
              </a:spcBef>
              <a:spcAft>
                <a:spcPts val="0"/>
              </a:spcAft>
              <a:buClr>
                <a:schemeClr val="accent2"/>
              </a:buClr>
              <a:buSzPts val="2880"/>
              <a:buFont typeface="Arial"/>
              <a:buChar char="•"/>
              <a:defRPr sz="2400" b="0" i="0" u="none" strike="noStrike" cap="none">
                <a:solidFill>
                  <a:srgbClr val="000000"/>
                </a:solidFill>
                <a:latin typeface="Arial"/>
                <a:ea typeface="Arial"/>
                <a:cs typeface="Arial"/>
                <a:sym typeface="Arial"/>
              </a:defRPr>
            </a:lvl1pPr>
            <a:lvl2pPr marL="914400" marR="0" lvl="1" indent="-355600" algn="l" rtl="0">
              <a:lnSpc>
                <a:spcPct val="100000"/>
              </a:lnSpc>
              <a:spcBef>
                <a:spcPts val="400"/>
              </a:spcBef>
              <a:spcAft>
                <a:spcPts val="0"/>
              </a:spcAft>
              <a:buClr>
                <a:schemeClr val="accent2"/>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65760" algn="l" rtl="0">
              <a:lnSpc>
                <a:spcPct val="100000"/>
              </a:lnSpc>
              <a:spcBef>
                <a:spcPts val="360"/>
              </a:spcBef>
              <a:spcAft>
                <a:spcPts val="0"/>
              </a:spcAft>
              <a:buClr>
                <a:schemeClr val="accent2"/>
              </a:buClr>
              <a:buSzPts val="2160"/>
              <a:buFont typeface="Arial"/>
              <a:buChar char="•"/>
              <a:defRPr sz="1800" b="0" i="0" u="none" strike="noStrike" cap="none">
                <a:solidFill>
                  <a:schemeClr val="dk1"/>
                </a:solidFill>
                <a:latin typeface="Arial"/>
                <a:ea typeface="Arial"/>
                <a:cs typeface="Arial"/>
                <a:sym typeface="Arial"/>
              </a:defRPr>
            </a:lvl3pPr>
            <a:lvl4pPr marL="1828800" marR="0" lvl="3" indent="-330200" algn="l" rtl="0">
              <a:lnSpc>
                <a:spcPct val="100000"/>
              </a:lnSpc>
              <a:spcBef>
                <a:spcPts val="320"/>
              </a:spcBef>
              <a:spcAft>
                <a:spcPts val="0"/>
              </a:spcAft>
              <a:buClr>
                <a:schemeClr val="accent2"/>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100000"/>
              </a:lnSpc>
              <a:spcBef>
                <a:spcPts val="320"/>
              </a:spcBef>
              <a:spcAft>
                <a:spcPts val="0"/>
              </a:spcAft>
              <a:buClr>
                <a:schemeClr val="accent2"/>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100000"/>
              </a:lnSpc>
              <a:spcBef>
                <a:spcPts val="360"/>
              </a:spcBef>
              <a:spcAft>
                <a:spcPts val="0"/>
              </a:spcAft>
              <a:buClr>
                <a:schemeClr val="accent2"/>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360"/>
              </a:spcBef>
              <a:spcAft>
                <a:spcPts val="0"/>
              </a:spcAft>
              <a:buClr>
                <a:schemeClr val="accent2"/>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360"/>
              </a:spcBef>
              <a:spcAft>
                <a:spcPts val="0"/>
              </a:spcAft>
              <a:buClr>
                <a:schemeClr val="accent2"/>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360"/>
              </a:spcBef>
              <a:spcAft>
                <a:spcPts val="0"/>
              </a:spcAft>
              <a:buClr>
                <a:schemeClr val="accent2"/>
              </a:buClr>
              <a:buSzPts val="1800"/>
              <a:buFont typeface="Arial"/>
              <a:buChar char="»"/>
              <a:defRPr sz="1800" b="0" i="0" u="none" strike="noStrike" cap="none">
                <a:solidFill>
                  <a:schemeClr val="dk1"/>
                </a:solidFill>
                <a:latin typeface="Arial"/>
                <a:ea typeface="Arial"/>
                <a:cs typeface="Arial"/>
                <a:sym typeface="Arial"/>
              </a:defRPr>
            </a:lvl9pPr>
          </a:lstStyle>
          <a:p>
            <a:r>
              <a:rPr lang="en-AU" kern="1200" dirty="0">
                <a:solidFill>
                  <a:schemeClr val="tx1"/>
                </a:solidFill>
                <a:latin typeface="+mn-lt"/>
                <a:ea typeface="+mn-ea"/>
                <a:cs typeface="+mn-cs"/>
              </a:rPr>
              <a:t>Looking at elements at risk, vulnerability</a:t>
            </a:r>
          </a:p>
          <a:p>
            <a:r>
              <a:rPr lang="en-AU" kern="1200" dirty="0">
                <a:solidFill>
                  <a:schemeClr val="tx1"/>
                </a:solidFill>
                <a:latin typeface="+mn-lt"/>
                <a:ea typeface="+mn-ea"/>
                <a:cs typeface="+mn-cs"/>
              </a:rPr>
              <a:t>How to present risk for each of these</a:t>
            </a:r>
          </a:p>
          <a:p>
            <a:r>
              <a:rPr lang="en-AU" kern="1200" dirty="0">
                <a:solidFill>
                  <a:schemeClr val="tx1"/>
                </a:solidFill>
                <a:latin typeface="+mn-lt"/>
                <a:ea typeface="+mn-ea"/>
                <a:cs typeface="+mn-cs"/>
              </a:rPr>
              <a:t>Making some maps, how will they fit into your report?</a:t>
            </a:r>
          </a:p>
          <a:p>
            <a:r>
              <a:rPr lang="en-AU" kern="1200" dirty="0">
                <a:solidFill>
                  <a:schemeClr val="tx1"/>
                </a:solidFill>
                <a:latin typeface="+mn-lt"/>
                <a:ea typeface="+mn-ea"/>
                <a:cs typeface="+mn-cs"/>
              </a:rPr>
              <a:t>Q&amp;A</a:t>
            </a:r>
          </a:p>
          <a:p>
            <a:pPr marL="45720" indent="0">
              <a:buNone/>
            </a:pPr>
            <a:endParaRPr lang="en-AU" sz="2000" dirty="0"/>
          </a:p>
        </p:txBody>
      </p:sp>
    </p:spTree>
    <p:extLst>
      <p:ext uri="{BB962C8B-B14F-4D97-AF65-F5344CB8AC3E}">
        <p14:creationId xmlns:p14="http://schemas.microsoft.com/office/powerpoint/2010/main" val="1516795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E854AC-35F3-4D8F-9E10-B32F76C36AAD}"/>
              </a:ext>
            </a:extLst>
          </p:cNvPr>
          <p:cNvSpPr>
            <a:spLocks noGrp="1"/>
          </p:cNvSpPr>
          <p:nvPr>
            <p:ph type="title"/>
          </p:nvPr>
        </p:nvSpPr>
        <p:spPr/>
        <p:txBody>
          <a:bodyPr/>
          <a:lstStyle/>
          <a:p>
            <a:r>
              <a:rPr lang="en-AU" dirty="0"/>
              <a:t>Vulnerability maps</a:t>
            </a:r>
          </a:p>
        </p:txBody>
      </p:sp>
      <p:sp>
        <p:nvSpPr>
          <p:cNvPr id="5" name="Content Placeholder 4">
            <a:extLst>
              <a:ext uri="{FF2B5EF4-FFF2-40B4-BE49-F238E27FC236}">
                <a16:creationId xmlns:a16="http://schemas.microsoft.com/office/drawing/2014/main" id="{214B6512-BDFD-49BB-A9DD-95D1AA336206}"/>
              </a:ext>
            </a:extLst>
          </p:cNvPr>
          <p:cNvSpPr>
            <a:spLocks noGrp="1"/>
          </p:cNvSpPr>
          <p:nvPr>
            <p:ph idx="1"/>
          </p:nvPr>
        </p:nvSpPr>
        <p:spPr/>
        <p:txBody>
          <a:bodyPr/>
          <a:lstStyle/>
          <a:p>
            <a:r>
              <a:rPr lang="en-AU" sz="1800" dirty="0"/>
              <a:t>You can create your vulnerability maps using two different methods. Those are:</a:t>
            </a:r>
          </a:p>
          <a:p>
            <a:pPr marL="342900" indent="-342900">
              <a:buAutoNum type="arabicPeriod"/>
            </a:pPr>
            <a:r>
              <a:rPr lang="en-AU" sz="1800" dirty="0"/>
              <a:t>Create separate vulnerability maps and combine them into one vulnerability map (possibly weighted), like you did with your hazard maps. Your risk map would therefore be your hazard x vulnerability map.</a:t>
            </a:r>
          </a:p>
          <a:p>
            <a:pPr marL="447750" lvl="1" indent="-285750"/>
            <a:r>
              <a:rPr lang="en-AU" sz="1800" dirty="0"/>
              <a:t>Risk equation = Hazard x Vulnerability x (4 elements at risk maps)</a:t>
            </a:r>
          </a:p>
          <a:p>
            <a:pPr marL="342900" indent="-342900">
              <a:buAutoNum type="arabicPeriod"/>
            </a:pPr>
            <a:r>
              <a:rPr lang="en-AU" sz="1800" dirty="0"/>
              <a:t>Create your vulnerability maps based on the four requirements used in your analysis (population, environment, industry and infrastructure). You would need to create four maps and your vulnerability would be related to each of these categories. Then, create a combined vulnerability and elements at risk map for each of the four requirements. </a:t>
            </a:r>
          </a:p>
          <a:p>
            <a:pPr marL="504900" lvl="1" indent="-342900"/>
            <a:r>
              <a:rPr lang="en-AU" sz="1800" dirty="0"/>
              <a:t>Risk equation = Hazard x (4 Vulnerability x elements at risk maps)</a:t>
            </a:r>
          </a:p>
          <a:p>
            <a:endParaRPr lang="en-AU" sz="1800" dirty="0"/>
          </a:p>
          <a:p>
            <a:pPr marL="285750" indent="-285750">
              <a:buFont typeface="Arial" panose="020B0604020202020204" pitchFamily="34" charset="0"/>
              <a:buChar char="•"/>
            </a:pPr>
            <a:endParaRPr lang="en-AU" dirty="0"/>
          </a:p>
        </p:txBody>
      </p:sp>
    </p:spTree>
    <p:extLst>
      <p:ext uri="{BB962C8B-B14F-4D97-AF65-F5344CB8AC3E}">
        <p14:creationId xmlns:p14="http://schemas.microsoft.com/office/powerpoint/2010/main" val="1056248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9B566-BD12-4353-B692-7F5B86004562}"/>
              </a:ext>
            </a:extLst>
          </p:cNvPr>
          <p:cNvSpPr>
            <a:spLocks noGrp="1"/>
          </p:cNvSpPr>
          <p:nvPr>
            <p:ph type="title"/>
          </p:nvPr>
        </p:nvSpPr>
        <p:spPr/>
        <p:txBody>
          <a:bodyPr/>
          <a:lstStyle/>
          <a:p>
            <a:r>
              <a:rPr lang="en-AU" dirty="0"/>
              <a:t>Vulnerability maps examples</a:t>
            </a:r>
          </a:p>
        </p:txBody>
      </p:sp>
      <p:sp>
        <p:nvSpPr>
          <p:cNvPr id="3" name="Content Placeholder 2">
            <a:extLst>
              <a:ext uri="{FF2B5EF4-FFF2-40B4-BE49-F238E27FC236}">
                <a16:creationId xmlns:a16="http://schemas.microsoft.com/office/drawing/2014/main" id="{95D659C6-B10F-4925-9A66-EB16AD8C6582}"/>
              </a:ext>
            </a:extLst>
          </p:cNvPr>
          <p:cNvSpPr>
            <a:spLocks noGrp="1"/>
          </p:cNvSpPr>
          <p:nvPr>
            <p:ph idx="1"/>
          </p:nvPr>
        </p:nvSpPr>
        <p:spPr/>
        <p:txBody>
          <a:bodyPr/>
          <a:lstStyle/>
          <a:p>
            <a:r>
              <a:rPr lang="en-AU" dirty="0"/>
              <a:t>There is a large list of data that you can use for your vulnerability maps and you are advised to do some research, but here are some examples:</a:t>
            </a:r>
          </a:p>
          <a:p>
            <a:pPr marL="285750" indent="-285750">
              <a:buFont typeface="Arial" panose="020B0604020202020204" pitchFamily="34" charset="0"/>
              <a:buChar char="•"/>
            </a:pPr>
            <a:r>
              <a:rPr lang="en-AU" dirty="0"/>
              <a:t>Population density</a:t>
            </a:r>
          </a:p>
          <a:p>
            <a:pPr marL="447750" lvl="1" indent="-285750"/>
            <a:r>
              <a:rPr lang="en-AU" dirty="0"/>
              <a:t>Census data from Assignment 2 will be used to calculate this. </a:t>
            </a:r>
          </a:p>
          <a:p>
            <a:pPr marL="447750" lvl="1" indent="-285750"/>
            <a:r>
              <a:rPr lang="en-AU" dirty="0"/>
              <a:t>Follow the steps from the census assignment and calculate a population density field </a:t>
            </a:r>
          </a:p>
          <a:p>
            <a:pPr marL="447750" lvl="1" indent="-285750"/>
            <a:r>
              <a:rPr lang="en-AU" dirty="0"/>
              <a:t>Population density = Total People/ Area</a:t>
            </a:r>
          </a:p>
          <a:p>
            <a:pPr marL="285750" indent="-285750">
              <a:buFont typeface="Arial" panose="020B0604020202020204" pitchFamily="34" charset="0"/>
              <a:buChar char="•"/>
            </a:pPr>
            <a:r>
              <a:rPr lang="en-AU" dirty="0"/>
              <a:t>Age distribution</a:t>
            </a:r>
          </a:p>
          <a:p>
            <a:pPr marL="447750" lvl="1" indent="-285750"/>
            <a:r>
              <a:rPr lang="en-AU" dirty="0"/>
              <a:t>Younger or elderly people may be more likely to be affected e.g. cannot drive. </a:t>
            </a:r>
          </a:p>
          <a:p>
            <a:pPr marL="447750" lvl="1" indent="-285750"/>
            <a:r>
              <a:rPr lang="en-AU" dirty="0"/>
              <a:t>Use census data again and calculate a vulnerability age group based on age distribution to map out </a:t>
            </a:r>
          </a:p>
          <a:p>
            <a:pPr marL="285750" indent="-285750">
              <a:buFont typeface="Arial" panose="020B0604020202020204" pitchFamily="34" charset="0"/>
              <a:buChar char="•"/>
            </a:pPr>
            <a:r>
              <a:rPr lang="en-AU" dirty="0"/>
              <a:t>Distance to hospitals, distance to emergency facilities</a:t>
            </a:r>
          </a:p>
          <a:p>
            <a:pPr marL="447750" lvl="1" indent="-285750"/>
            <a:r>
              <a:rPr lang="en-AU" dirty="0"/>
              <a:t>Euclidean distance tool as demonstrated last week </a:t>
            </a:r>
          </a:p>
          <a:p>
            <a:endParaRPr lang="en-AU" dirty="0"/>
          </a:p>
        </p:txBody>
      </p:sp>
      <p:sp>
        <p:nvSpPr>
          <p:cNvPr id="4" name="Slide Number Placeholder 3">
            <a:extLst>
              <a:ext uri="{FF2B5EF4-FFF2-40B4-BE49-F238E27FC236}">
                <a16:creationId xmlns:a16="http://schemas.microsoft.com/office/drawing/2014/main" id="{221B18FF-8395-468A-83D3-2F0C3AD79EEB}"/>
              </a:ext>
            </a:extLst>
          </p:cNvPr>
          <p:cNvSpPr>
            <a:spLocks noGrp="1"/>
          </p:cNvSpPr>
          <p:nvPr>
            <p:ph type="sldNum" sz="quarter" idx="12"/>
          </p:nvPr>
        </p:nvSpPr>
        <p:spPr/>
        <p:txBody>
          <a:bodyPr/>
          <a:lstStyle/>
          <a:p>
            <a:fld id="{DC22DD25-61AE-413C-B4D2-EF2365C9B2E1}" type="slidenum">
              <a:rPr lang="en-AU" noProof="0" smtClean="0"/>
              <a:t>4</a:t>
            </a:fld>
            <a:endParaRPr lang="en-AU" noProof="0"/>
          </a:p>
        </p:txBody>
      </p:sp>
    </p:spTree>
    <p:extLst>
      <p:ext uri="{BB962C8B-B14F-4D97-AF65-F5344CB8AC3E}">
        <p14:creationId xmlns:p14="http://schemas.microsoft.com/office/powerpoint/2010/main" val="4151463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9D68C-512D-401E-A4F3-014B09FD45B9}"/>
              </a:ext>
            </a:extLst>
          </p:cNvPr>
          <p:cNvSpPr>
            <a:spLocks noGrp="1"/>
          </p:cNvSpPr>
          <p:nvPr>
            <p:ph type="title"/>
          </p:nvPr>
        </p:nvSpPr>
        <p:spPr/>
        <p:txBody>
          <a:bodyPr/>
          <a:lstStyle/>
          <a:p>
            <a:r>
              <a:rPr lang="en-AU" dirty="0"/>
              <a:t>Elements at Risk and Vulnerability: Some Bushfire Examples</a:t>
            </a:r>
          </a:p>
        </p:txBody>
      </p:sp>
      <p:graphicFrame>
        <p:nvGraphicFramePr>
          <p:cNvPr id="6" name="Table 6">
            <a:extLst>
              <a:ext uri="{FF2B5EF4-FFF2-40B4-BE49-F238E27FC236}">
                <a16:creationId xmlns:a16="http://schemas.microsoft.com/office/drawing/2014/main" id="{131079AB-CB93-45A1-828F-E490B9AE67F4}"/>
              </a:ext>
            </a:extLst>
          </p:cNvPr>
          <p:cNvGraphicFramePr>
            <a:graphicFrameLocks noGrp="1"/>
          </p:cNvGraphicFramePr>
          <p:nvPr>
            <p:ph idx="1"/>
            <p:extLst>
              <p:ext uri="{D42A27DB-BD31-4B8C-83A1-F6EECF244321}">
                <p14:modId xmlns:p14="http://schemas.microsoft.com/office/powerpoint/2010/main" val="2241123299"/>
              </p:ext>
            </p:extLst>
          </p:nvPr>
        </p:nvGraphicFramePr>
        <p:xfrm>
          <a:off x="315912" y="2042063"/>
          <a:ext cx="5780088" cy="3396846"/>
        </p:xfrm>
        <a:graphic>
          <a:graphicData uri="http://schemas.openxmlformats.org/drawingml/2006/table">
            <a:tbl>
              <a:tblPr firstRow="1" bandRow="1">
                <a:tableStyleId>{5C22544A-7EE6-4342-B048-85BDC9FD1C3A}</a:tableStyleId>
              </a:tblPr>
              <a:tblGrid>
                <a:gridCol w="1926696">
                  <a:extLst>
                    <a:ext uri="{9D8B030D-6E8A-4147-A177-3AD203B41FA5}">
                      <a16:colId xmlns:a16="http://schemas.microsoft.com/office/drawing/2014/main" val="3249781731"/>
                    </a:ext>
                  </a:extLst>
                </a:gridCol>
                <a:gridCol w="1926696">
                  <a:extLst>
                    <a:ext uri="{9D8B030D-6E8A-4147-A177-3AD203B41FA5}">
                      <a16:colId xmlns:a16="http://schemas.microsoft.com/office/drawing/2014/main" val="1850833237"/>
                    </a:ext>
                  </a:extLst>
                </a:gridCol>
                <a:gridCol w="1926696">
                  <a:extLst>
                    <a:ext uri="{9D8B030D-6E8A-4147-A177-3AD203B41FA5}">
                      <a16:colId xmlns:a16="http://schemas.microsoft.com/office/drawing/2014/main" val="301945044"/>
                    </a:ext>
                  </a:extLst>
                </a:gridCol>
              </a:tblGrid>
              <a:tr h="646724">
                <a:tc>
                  <a:txBody>
                    <a:bodyPr/>
                    <a:lstStyle/>
                    <a:p>
                      <a:r>
                        <a:rPr lang="en-AU" dirty="0"/>
                        <a:t>Constraint</a:t>
                      </a:r>
                    </a:p>
                  </a:txBody>
                  <a:tcPr/>
                </a:tc>
                <a:tc>
                  <a:txBody>
                    <a:bodyPr/>
                    <a:lstStyle/>
                    <a:p>
                      <a:r>
                        <a:rPr lang="en-AU" dirty="0"/>
                        <a:t>Process</a:t>
                      </a:r>
                    </a:p>
                  </a:txBody>
                  <a:tcPr/>
                </a:tc>
                <a:tc>
                  <a:txBody>
                    <a:bodyPr/>
                    <a:lstStyle/>
                    <a:p>
                      <a:r>
                        <a:rPr lang="en-AU" dirty="0"/>
                        <a:t>Potential Vulnerability Value</a:t>
                      </a:r>
                    </a:p>
                  </a:txBody>
                  <a:tcPr/>
                </a:tc>
                <a:extLst>
                  <a:ext uri="{0D108BD9-81ED-4DB2-BD59-A6C34878D82A}">
                    <a16:rowId xmlns:a16="http://schemas.microsoft.com/office/drawing/2014/main" val="1907475632"/>
                  </a:ext>
                </a:extLst>
              </a:tr>
              <a:tr h="476877">
                <a:tc>
                  <a:txBody>
                    <a:bodyPr/>
                    <a:lstStyle/>
                    <a:p>
                      <a:r>
                        <a:rPr lang="en-AU" dirty="0"/>
                        <a:t>Hospital Points</a:t>
                      </a:r>
                    </a:p>
                  </a:txBody>
                  <a:tcPr/>
                </a:tc>
                <a:tc>
                  <a:txBody>
                    <a:bodyPr/>
                    <a:lstStyle/>
                    <a:p>
                      <a:r>
                        <a:rPr lang="en-AU" dirty="0"/>
                        <a:t>Extract Values to Points</a:t>
                      </a:r>
                    </a:p>
                  </a:txBody>
                  <a:tcPr/>
                </a:tc>
                <a:tc>
                  <a:txBody>
                    <a:bodyPr/>
                    <a:lstStyle/>
                    <a:p>
                      <a:r>
                        <a:rPr lang="en-AU" dirty="0"/>
                        <a:t>Number of Patients</a:t>
                      </a:r>
                    </a:p>
                  </a:txBody>
                  <a:tcPr/>
                </a:tc>
                <a:extLst>
                  <a:ext uri="{0D108BD9-81ED-4DB2-BD59-A6C34878D82A}">
                    <a16:rowId xmlns:a16="http://schemas.microsoft.com/office/drawing/2014/main" val="975409867"/>
                  </a:ext>
                </a:extLst>
              </a:tr>
              <a:tr h="476877">
                <a:tc>
                  <a:txBody>
                    <a:bodyPr/>
                    <a:lstStyle/>
                    <a:p>
                      <a:r>
                        <a:rPr lang="en-AU" dirty="0"/>
                        <a:t>Agriculture Polygons</a:t>
                      </a:r>
                    </a:p>
                  </a:txBody>
                  <a:tcPr/>
                </a:tc>
                <a:tc>
                  <a:txBody>
                    <a:bodyPr/>
                    <a:lstStyle/>
                    <a:p>
                      <a:r>
                        <a:rPr lang="en-AU" dirty="0"/>
                        <a:t>Zonal Statistics Tool / Extract by Mask</a:t>
                      </a:r>
                    </a:p>
                  </a:txBody>
                  <a:tcPr/>
                </a:tc>
                <a:tc>
                  <a:txBody>
                    <a:bodyPr/>
                    <a:lstStyle/>
                    <a:p>
                      <a:r>
                        <a:rPr lang="en-AU" dirty="0"/>
                        <a:t>Production Type</a:t>
                      </a:r>
                    </a:p>
                  </a:txBody>
                  <a:tcPr/>
                </a:tc>
                <a:extLst>
                  <a:ext uri="{0D108BD9-81ED-4DB2-BD59-A6C34878D82A}">
                    <a16:rowId xmlns:a16="http://schemas.microsoft.com/office/drawing/2014/main" val="2894182156"/>
                  </a:ext>
                </a:extLst>
              </a:tr>
              <a:tr h="476877">
                <a:tc>
                  <a:txBody>
                    <a:bodyPr/>
                    <a:lstStyle/>
                    <a:p>
                      <a:r>
                        <a:rPr lang="en-AU" dirty="0"/>
                        <a:t>Fire Infrastructure</a:t>
                      </a: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AU" dirty="0"/>
                        <a:t>Extract Values to Points</a:t>
                      </a:r>
                    </a:p>
                  </a:txBody>
                  <a:tcPr/>
                </a:tc>
                <a:tc>
                  <a:txBody>
                    <a:bodyPr/>
                    <a:lstStyle/>
                    <a:p>
                      <a:r>
                        <a:rPr lang="en-AU" dirty="0"/>
                        <a:t>Building Material</a:t>
                      </a:r>
                    </a:p>
                  </a:txBody>
                  <a:tcPr/>
                </a:tc>
                <a:extLst>
                  <a:ext uri="{0D108BD9-81ED-4DB2-BD59-A6C34878D82A}">
                    <a16:rowId xmlns:a16="http://schemas.microsoft.com/office/drawing/2014/main" val="3997016729"/>
                  </a:ext>
                </a:extLst>
              </a:tr>
              <a:tr h="646724">
                <a:tc>
                  <a:txBody>
                    <a:bodyPr/>
                    <a:lstStyle/>
                    <a:p>
                      <a:r>
                        <a:rPr lang="en-AU" dirty="0"/>
                        <a:t>Environmental Conservation</a:t>
                      </a:r>
                    </a:p>
                  </a:txBody>
                  <a:tcPr/>
                </a:tc>
                <a:tc>
                  <a:txBody>
                    <a:bodyPr/>
                    <a:lstStyle/>
                    <a:p>
                      <a:r>
                        <a:rPr lang="en-AU" dirty="0"/>
                        <a:t>Zonal Statistics Tool / / Extract by Mask</a:t>
                      </a:r>
                    </a:p>
                  </a:txBody>
                  <a:tcPr/>
                </a:tc>
                <a:tc>
                  <a:txBody>
                    <a:bodyPr/>
                    <a:lstStyle/>
                    <a:p>
                      <a:r>
                        <a:rPr lang="en-AU" dirty="0"/>
                        <a:t>Flora / Fauna Endangered Rating</a:t>
                      </a:r>
                    </a:p>
                  </a:txBody>
                  <a:tcPr/>
                </a:tc>
                <a:extLst>
                  <a:ext uri="{0D108BD9-81ED-4DB2-BD59-A6C34878D82A}">
                    <a16:rowId xmlns:a16="http://schemas.microsoft.com/office/drawing/2014/main" val="3939212588"/>
                  </a:ext>
                </a:extLst>
              </a:tr>
              <a:tr h="646724">
                <a:tc>
                  <a:txBody>
                    <a:bodyPr/>
                    <a:lstStyle/>
                    <a:p>
                      <a:r>
                        <a:rPr lang="en-AU" dirty="0"/>
                        <a:t>Population (By SA2 Region)</a:t>
                      </a:r>
                    </a:p>
                  </a:txBody>
                  <a:tcPr/>
                </a:tc>
                <a:tc>
                  <a:txBody>
                    <a:bodyPr/>
                    <a:lstStyle/>
                    <a:p>
                      <a:r>
                        <a:rPr lang="en-AU" dirty="0"/>
                        <a:t>Zonal Statistics Tool</a:t>
                      </a:r>
                    </a:p>
                  </a:txBody>
                  <a:tcPr/>
                </a:tc>
                <a:tc>
                  <a:txBody>
                    <a:bodyPr/>
                    <a:lstStyle/>
                    <a:p>
                      <a:r>
                        <a:rPr lang="en-AU" dirty="0"/>
                        <a:t>Age, Population Density, Disability</a:t>
                      </a:r>
                    </a:p>
                  </a:txBody>
                  <a:tcPr/>
                </a:tc>
                <a:extLst>
                  <a:ext uri="{0D108BD9-81ED-4DB2-BD59-A6C34878D82A}">
                    <a16:rowId xmlns:a16="http://schemas.microsoft.com/office/drawing/2014/main" val="4077743188"/>
                  </a:ext>
                </a:extLst>
              </a:tr>
            </a:tbl>
          </a:graphicData>
        </a:graphic>
      </p:graphicFrame>
      <p:sp>
        <p:nvSpPr>
          <p:cNvPr id="4" name="Slide Number Placeholder 3">
            <a:extLst>
              <a:ext uri="{FF2B5EF4-FFF2-40B4-BE49-F238E27FC236}">
                <a16:creationId xmlns:a16="http://schemas.microsoft.com/office/drawing/2014/main" id="{F52D899A-39F5-453F-94D0-673E50E12B44}"/>
              </a:ext>
            </a:extLst>
          </p:cNvPr>
          <p:cNvSpPr>
            <a:spLocks noGrp="1"/>
          </p:cNvSpPr>
          <p:nvPr>
            <p:ph type="sldNum" sz="quarter" idx="12"/>
          </p:nvPr>
        </p:nvSpPr>
        <p:spPr/>
        <p:txBody>
          <a:bodyPr/>
          <a:lstStyle/>
          <a:p>
            <a:fld id="{DC22DD25-61AE-413C-B4D2-EF2365C9B2E1}" type="slidenum">
              <a:rPr lang="en-AU" noProof="0" smtClean="0"/>
              <a:t>5</a:t>
            </a:fld>
            <a:endParaRPr lang="en-AU" noProof="0"/>
          </a:p>
        </p:txBody>
      </p:sp>
      <p:pic>
        <p:nvPicPr>
          <p:cNvPr id="9" name="Picture 8" descr="A close up of a map&#10;&#10;Description automatically generated">
            <a:extLst>
              <a:ext uri="{FF2B5EF4-FFF2-40B4-BE49-F238E27FC236}">
                <a16:creationId xmlns:a16="http://schemas.microsoft.com/office/drawing/2014/main" id="{C7FFB4D0-B10D-46D9-A297-AC32BB1DC7DC}"/>
              </a:ext>
            </a:extLst>
          </p:cNvPr>
          <p:cNvPicPr>
            <a:picLocks noChangeAspect="1"/>
          </p:cNvPicPr>
          <p:nvPr/>
        </p:nvPicPr>
        <p:blipFill>
          <a:blip r:embed="rId2"/>
          <a:stretch>
            <a:fillRect/>
          </a:stretch>
        </p:blipFill>
        <p:spPr>
          <a:xfrm>
            <a:off x="6679231" y="2042063"/>
            <a:ext cx="4280828" cy="3307912"/>
          </a:xfrm>
          <a:prstGeom prst="rect">
            <a:avLst/>
          </a:prstGeom>
        </p:spPr>
      </p:pic>
    </p:spTree>
    <p:extLst>
      <p:ext uri="{BB962C8B-B14F-4D97-AF65-F5344CB8AC3E}">
        <p14:creationId xmlns:p14="http://schemas.microsoft.com/office/powerpoint/2010/main" val="1042305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61AF5-4A3D-4A7A-B115-A46C6589193B}"/>
              </a:ext>
            </a:extLst>
          </p:cNvPr>
          <p:cNvSpPr>
            <a:spLocks noGrp="1"/>
          </p:cNvSpPr>
          <p:nvPr>
            <p:ph type="title"/>
          </p:nvPr>
        </p:nvSpPr>
        <p:spPr>
          <a:xfrm>
            <a:off x="1428767" y="395067"/>
            <a:ext cx="5400703" cy="887360"/>
          </a:xfrm>
        </p:spPr>
        <p:txBody>
          <a:bodyPr anchor="b">
            <a:normAutofit/>
          </a:bodyPr>
          <a:lstStyle/>
          <a:p>
            <a:r>
              <a:rPr lang="en-AU" dirty="0"/>
              <a:t>Elements at risk maps </a:t>
            </a:r>
          </a:p>
        </p:txBody>
      </p:sp>
      <p:pic>
        <p:nvPicPr>
          <p:cNvPr id="6" name="Picture 5" descr="A close up of a map&#10;&#10;Description automatically generated">
            <a:extLst>
              <a:ext uri="{FF2B5EF4-FFF2-40B4-BE49-F238E27FC236}">
                <a16:creationId xmlns:a16="http://schemas.microsoft.com/office/drawing/2014/main" id="{57C67461-B25D-418D-BF7B-10ED41F8C879}"/>
              </a:ext>
            </a:extLst>
          </p:cNvPr>
          <p:cNvPicPr>
            <a:picLocks noChangeAspect="1"/>
          </p:cNvPicPr>
          <p:nvPr/>
        </p:nvPicPr>
        <p:blipFill>
          <a:blip r:embed="rId2"/>
          <a:stretch>
            <a:fillRect/>
          </a:stretch>
        </p:blipFill>
        <p:spPr>
          <a:xfrm>
            <a:off x="7241682" y="1901102"/>
            <a:ext cx="4516849" cy="3489265"/>
          </a:xfrm>
          <a:prstGeom prst="rect">
            <a:avLst/>
          </a:prstGeom>
          <a:noFill/>
        </p:spPr>
      </p:pic>
      <p:sp>
        <p:nvSpPr>
          <p:cNvPr id="12" name="Content Placeholder 3">
            <a:extLst>
              <a:ext uri="{FF2B5EF4-FFF2-40B4-BE49-F238E27FC236}">
                <a16:creationId xmlns:a16="http://schemas.microsoft.com/office/drawing/2014/main" id="{1254BBBB-70A9-46C4-AE4B-84F000FD7B62}"/>
              </a:ext>
            </a:extLst>
          </p:cNvPr>
          <p:cNvSpPr>
            <a:spLocks noGrp="1"/>
          </p:cNvSpPr>
          <p:nvPr>
            <p:ph sz="quarter" idx="20"/>
          </p:nvPr>
        </p:nvSpPr>
        <p:spPr>
          <a:xfrm>
            <a:off x="316358" y="1532416"/>
            <a:ext cx="6513111" cy="4454837"/>
          </a:xfrm>
        </p:spPr>
        <p:txBody>
          <a:bodyPr/>
          <a:lstStyle/>
          <a:p>
            <a:pPr marL="285750" indent="-285750">
              <a:buFont typeface="Arial" panose="020B0604020202020204" pitchFamily="34" charset="0"/>
              <a:buChar char="•"/>
            </a:pPr>
            <a:r>
              <a:rPr lang="en-US" dirty="0"/>
              <a:t>Elements at risk can be categorized to your four requirements:</a:t>
            </a:r>
          </a:p>
          <a:p>
            <a:pPr marL="447750" lvl="1" indent="-285750"/>
            <a:r>
              <a:rPr lang="en-US" dirty="0"/>
              <a:t>Industry </a:t>
            </a:r>
          </a:p>
          <a:p>
            <a:pPr marL="447750" lvl="1" indent="-285750"/>
            <a:r>
              <a:rPr lang="en-US" dirty="0"/>
              <a:t>Population </a:t>
            </a:r>
          </a:p>
          <a:p>
            <a:pPr marL="447750" lvl="1" indent="-285750"/>
            <a:r>
              <a:rPr lang="en-US" dirty="0"/>
              <a:t>Environment </a:t>
            </a:r>
          </a:p>
          <a:p>
            <a:pPr marL="447750" lvl="1" indent="-285750"/>
            <a:r>
              <a:rPr lang="en-US" dirty="0"/>
              <a:t>Infrastructure </a:t>
            </a:r>
          </a:p>
          <a:p>
            <a:pPr marL="285750" indent="-285750">
              <a:buFont typeface="Arial" panose="020B0604020202020204" pitchFamily="34" charset="0"/>
              <a:buChar char="•"/>
            </a:pPr>
            <a:r>
              <a:rPr lang="en-US" dirty="0"/>
              <a:t>You need to have examples of all four. </a:t>
            </a:r>
          </a:p>
          <a:p>
            <a:pPr marL="285750" indent="-285750">
              <a:buFont typeface="Arial" panose="020B0604020202020204" pitchFamily="34" charset="0"/>
              <a:buChar char="•"/>
            </a:pPr>
            <a:r>
              <a:rPr lang="en-US" dirty="0"/>
              <a:t>It is recommended to create maps for each separate element at risk to be able to know the risk of each one. You can create a combined map at the end if you want. </a:t>
            </a:r>
          </a:p>
          <a:p>
            <a:pPr marL="285750" indent="-285750">
              <a:buFont typeface="Arial" panose="020B0604020202020204" pitchFamily="34" charset="0"/>
              <a:buChar char="•"/>
            </a:pPr>
            <a:r>
              <a:rPr lang="en-US" dirty="0"/>
              <a:t>E.g. Infrastructure – risk map for roads, train stations etc. </a:t>
            </a:r>
          </a:p>
          <a:p>
            <a:pPr lvl="1" indent="0">
              <a:buNone/>
            </a:pPr>
            <a:endParaRPr lang="en-US" dirty="0"/>
          </a:p>
          <a:p>
            <a:pPr lvl="1" indent="0">
              <a:buNone/>
            </a:pPr>
            <a:endParaRPr lang="en-US" dirty="0"/>
          </a:p>
        </p:txBody>
      </p:sp>
      <p:sp>
        <p:nvSpPr>
          <p:cNvPr id="4" name="Slide Number Placeholder 3" hidden="1">
            <a:extLst>
              <a:ext uri="{FF2B5EF4-FFF2-40B4-BE49-F238E27FC236}">
                <a16:creationId xmlns:a16="http://schemas.microsoft.com/office/drawing/2014/main" id="{7EF925E3-7A3D-48A5-8A84-4F010DE57C36}"/>
              </a:ext>
            </a:extLst>
          </p:cNvPr>
          <p:cNvSpPr>
            <a:spLocks noGrp="1"/>
          </p:cNvSpPr>
          <p:nvPr>
            <p:ph type="sldNum" sz="quarter" idx="4294967295"/>
          </p:nvPr>
        </p:nvSpPr>
        <p:spPr>
          <a:xfrm>
            <a:off x="10960059" y="6172503"/>
            <a:ext cx="846000" cy="365125"/>
          </a:xfrm>
        </p:spPr>
        <p:txBody>
          <a:bodyPr/>
          <a:lstStyle/>
          <a:p>
            <a:pPr>
              <a:spcAft>
                <a:spcPts val="600"/>
              </a:spcAft>
            </a:pPr>
            <a:fld id="{DC22DD25-61AE-413C-B4D2-EF2365C9B2E1}" type="slidenum">
              <a:rPr lang="en-AU" noProof="0" smtClean="0"/>
              <a:pPr>
                <a:spcAft>
                  <a:spcPts val="600"/>
                </a:spcAft>
              </a:pPr>
              <a:t>6</a:t>
            </a:fld>
            <a:endParaRPr lang="en-AU" noProof="0"/>
          </a:p>
        </p:txBody>
      </p:sp>
    </p:spTree>
    <p:extLst>
      <p:ext uri="{BB962C8B-B14F-4D97-AF65-F5344CB8AC3E}">
        <p14:creationId xmlns:p14="http://schemas.microsoft.com/office/powerpoint/2010/main" val="4228703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E72FB1FC-16EB-40A4-B535-E509448C8319}"/>
              </a:ext>
            </a:extLst>
          </p:cNvPr>
          <p:cNvSpPr>
            <a:spLocks noGrp="1"/>
          </p:cNvSpPr>
          <p:nvPr>
            <p:ph type="body" sz="quarter" idx="13"/>
          </p:nvPr>
        </p:nvSpPr>
        <p:spPr/>
        <p:txBody>
          <a:bodyPr/>
          <a:lstStyle/>
          <a:p>
            <a:pPr marL="285750" indent="-285750">
              <a:buFont typeface="Arial" panose="020B0604020202020204" pitchFamily="34" charset="0"/>
              <a:buChar char="•"/>
            </a:pPr>
            <a:r>
              <a:rPr lang="en-AU" b="1" dirty="0"/>
              <a:t>Points</a:t>
            </a:r>
          </a:p>
          <a:p>
            <a:pPr marL="447750" lvl="1" indent="-285750"/>
            <a:r>
              <a:rPr lang="en-AU" dirty="0"/>
              <a:t>Extract Values to Points tool</a:t>
            </a:r>
          </a:p>
          <a:p>
            <a:pPr marL="609750" lvl="2" indent="-285750"/>
            <a:r>
              <a:rPr lang="en-AU" dirty="0"/>
              <a:t>Extract the hazard values to your points </a:t>
            </a:r>
          </a:p>
          <a:p>
            <a:pPr marL="447750" lvl="1" indent="-285750"/>
            <a:r>
              <a:rPr lang="en-AU" dirty="0"/>
              <a:t>Right click data and change symbology to the same as your Hazard/ risk layers </a:t>
            </a:r>
          </a:p>
          <a:p>
            <a:pPr marL="447750" lvl="1" indent="-285750"/>
            <a:r>
              <a:rPr lang="en-AU" dirty="0"/>
              <a:t>Change symbol if needed</a:t>
            </a:r>
          </a:p>
          <a:p>
            <a:pPr marL="447750" lvl="1" indent="-285750"/>
            <a:r>
              <a:rPr lang="en-AU" dirty="0"/>
              <a:t>Select properties to change the size of the symbol</a:t>
            </a:r>
          </a:p>
          <a:p>
            <a:pPr marL="285750" indent="-285750">
              <a:buFont typeface="Arial" panose="020B0604020202020204" pitchFamily="34" charset="0"/>
              <a:buChar char="•"/>
            </a:pPr>
            <a:r>
              <a:rPr lang="en-AU" b="1" dirty="0"/>
              <a:t>Lines </a:t>
            </a:r>
          </a:p>
          <a:p>
            <a:pPr marL="447750" lvl="1" indent="-285750"/>
            <a:r>
              <a:rPr lang="en-AU" dirty="0"/>
              <a:t>Use the buffer tool to create a buffer around the line </a:t>
            </a:r>
          </a:p>
          <a:p>
            <a:pPr marL="447750" lvl="1" indent="-285750"/>
            <a:r>
              <a:rPr lang="en-AU" dirty="0"/>
              <a:t>Clip Raster for hazard map to the buffer raster </a:t>
            </a:r>
          </a:p>
          <a:p>
            <a:pPr marL="447750" lvl="1" indent="-285750"/>
            <a:r>
              <a:rPr lang="en-AU" dirty="0"/>
              <a:t>Change symbology to the same as hazard maps</a:t>
            </a:r>
          </a:p>
          <a:p>
            <a:pPr marL="285750" indent="-285750">
              <a:buFont typeface="Arial" panose="020B0604020202020204" pitchFamily="34" charset="0"/>
              <a:buChar char="•"/>
            </a:pPr>
            <a:r>
              <a:rPr lang="en-AU" b="1" dirty="0"/>
              <a:t>Polygons </a:t>
            </a:r>
          </a:p>
          <a:p>
            <a:pPr marL="447750" lvl="1" indent="-285750"/>
            <a:r>
              <a:rPr lang="en-AU" dirty="0"/>
              <a:t>Zonal Statistics Tool = Calculates, Average, Maximum, Minimum raster value for polygon areas, per attribute (e.g. Per SA2 region)</a:t>
            </a:r>
            <a:endParaRPr lang="en-AU" b="1" dirty="0"/>
          </a:p>
          <a:p>
            <a:pPr marL="447750" lvl="1" indent="-285750"/>
            <a:r>
              <a:rPr lang="en-AU" dirty="0"/>
              <a:t>Extract by mask tool = Clips the raster to the polygon area</a:t>
            </a:r>
          </a:p>
          <a:p>
            <a:pPr marL="447750" lvl="1" indent="-285750"/>
            <a:endParaRPr lang="en-AU" dirty="0"/>
          </a:p>
        </p:txBody>
      </p:sp>
      <p:sp>
        <p:nvSpPr>
          <p:cNvPr id="6" name="Title 5">
            <a:extLst>
              <a:ext uri="{FF2B5EF4-FFF2-40B4-BE49-F238E27FC236}">
                <a16:creationId xmlns:a16="http://schemas.microsoft.com/office/drawing/2014/main" id="{7B2D5AC0-FFAF-410D-8668-EB2F520B9E8C}"/>
              </a:ext>
            </a:extLst>
          </p:cNvPr>
          <p:cNvSpPr>
            <a:spLocks noGrp="1"/>
          </p:cNvSpPr>
          <p:nvPr>
            <p:ph type="title"/>
          </p:nvPr>
        </p:nvSpPr>
        <p:spPr/>
        <p:txBody>
          <a:bodyPr/>
          <a:lstStyle/>
          <a:p>
            <a:r>
              <a:rPr lang="en-AU" dirty="0"/>
              <a:t>Creating elements at risk layers/ maps</a:t>
            </a:r>
          </a:p>
        </p:txBody>
      </p:sp>
      <p:sp>
        <p:nvSpPr>
          <p:cNvPr id="4" name="Slide Number Placeholder 3">
            <a:extLst>
              <a:ext uri="{FF2B5EF4-FFF2-40B4-BE49-F238E27FC236}">
                <a16:creationId xmlns:a16="http://schemas.microsoft.com/office/drawing/2014/main" id="{5740C3D9-3ADA-4046-888E-573A8F5D5E17}"/>
              </a:ext>
            </a:extLst>
          </p:cNvPr>
          <p:cNvSpPr>
            <a:spLocks noGrp="1"/>
          </p:cNvSpPr>
          <p:nvPr>
            <p:ph type="sldNum" sz="quarter" idx="19"/>
          </p:nvPr>
        </p:nvSpPr>
        <p:spPr/>
        <p:txBody>
          <a:bodyPr/>
          <a:lstStyle/>
          <a:p>
            <a:fld id="{DC22DD25-61AE-413C-B4D2-EF2365C9B2E1}" type="slidenum">
              <a:rPr lang="en-AU" noProof="0" smtClean="0"/>
              <a:t>7</a:t>
            </a:fld>
            <a:endParaRPr lang="en-AU" noProof="0"/>
          </a:p>
        </p:txBody>
      </p:sp>
      <p:pic>
        <p:nvPicPr>
          <p:cNvPr id="8" name="Picture 7" descr="A picture containing text, map&#10;&#10;Description automatically generated">
            <a:extLst>
              <a:ext uri="{FF2B5EF4-FFF2-40B4-BE49-F238E27FC236}">
                <a16:creationId xmlns:a16="http://schemas.microsoft.com/office/drawing/2014/main" id="{CCF07F45-52BD-494C-AC40-DF5D88279AA9}"/>
              </a:ext>
            </a:extLst>
          </p:cNvPr>
          <p:cNvPicPr>
            <a:picLocks noChangeAspect="1"/>
          </p:cNvPicPr>
          <p:nvPr/>
        </p:nvPicPr>
        <p:blipFill>
          <a:blip r:embed="rId2"/>
          <a:stretch>
            <a:fillRect/>
          </a:stretch>
        </p:blipFill>
        <p:spPr>
          <a:xfrm>
            <a:off x="7498586" y="320371"/>
            <a:ext cx="3987172" cy="2819069"/>
          </a:xfrm>
          <a:prstGeom prst="rect">
            <a:avLst/>
          </a:prstGeom>
          <a:ln>
            <a:solidFill>
              <a:schemeClr val="tx1"/>
            </a:solidFill>
          </a:ln>
        </p:spPr>
      </p:pic>
      <p:pic>
        <p:nvPicPr>
          <p:cNvPr id="12" name="Picture 11" descr="A picture containing text, map&#10;&#10;Description automatically generated">
            <a:extLst>
              <a:ext uri="{FF2B5EF4-FFF2-40B4-BE49-F238E27FC236}">
                <a16:creationId xmlns:a16="http://schemas.microsoft.com/office/drawing/2014/main" id="{A59464C3-A801-40AF-A9D4-5E051299B342}"/>
              </a:ext>
            </a:extLst>
          </p:cNvPr>
          <p:cNvPicPr>
            <a:picLocks noChangeAspect="1"/>
          </p:cNvPicPr>
          <p:nvPr/>
        </p:nvPicPr>
        <p:blipFill>
          <a:blip r:embed="rId3"/>
          <a:stretch>
            <a:fillRect/>
          </a:stretch>
        </p:blipFill>
        <p:spPr>
          <a:xfrm>
            <a:off x="7434588" y="3525540"/>
            <a:ext cx="4145210" cy="2930807"/>
          </a:xfrm>
          <a:prstGeom prst="rect">
            <a:avLst/>
          </a:prstGeom>
          <a:ln>
            <a:solidFill>
              <a:schemeClr val="tx1"/>
            </a:solidFill>
          </a:ln>
        </p:spPr>
      </p:pic>
    </p:spTree>
    <p:extLst>
      <p:ext uri="{BB962C8B-B14F-4D97-AF65-F5344CB8AC3E}">
        <p14:creationId xmlns:p14="http://schemas.microsoft.com/office/powerpoint/2010/main" val="1285327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636A1-99D2-418E-B84E-23779C7B8EEF}"/>
              </a:ext>
            </a:extLst>
          </p:cNvPr>
          <p:cNvSpPr>
            <a:spLocks noGrp="1"/>
          </p:cNvSpPr>
          <p:nvPr>
            <p:ph type="title"/>
          </p:nvPr>
        </p:nvSpPr>
        <p:spPr/>
        <p:txBody>
          <a:bodyPr/>
          <a:lstStyle/>
          <a:p>
            <a:r>
              <a:rPr lang="en-AU" dirty="0"/>
              <a:t>Presentation of your maps</a:t>
            </a:r>
          </a:p>
        </p:txBody>
      </p:sp>
      <p:sp>
        <p:nvSpPr>
          <p:cNvPr id="4" name="Slide Number Placeholder 3">
            <a:extLst>
              <a:ext uri="{FF2B5EF4-FFF2-40B4-BE49-F238E27FC236}">
                <a16:creationId xmlns:a16="http://schemas.microsoft.com/office/drawing/2014/main" id="{EB83C6F3-AB1B-4EF7-ABD8-5AA922D6AB94}"/>
              </a:ext>
            </a:extLst>
          </p:cNvPr>
          <p:cNvSpPr>
            <a:spLocks noGrp="1"/>
          </p:cNvSpPr>
          <p:nvPr>
            <p:ph type="sldNum" sz="quarter" idx="12"/>
          </p:nvPr>
        </p:nvSpPr>
        <p:spPr/>
        <p:txBody>
          <a:bodyPr/>
          <a:lstStyle/>
          <a:p>
            <a:fld id="{DC22DD25-61AE-413C-B4D2-EF2365C9B2E1}" type="slidenum">
              <a:rPr lang="en-AU" noProof="0" smtClean="0"/>
              <a:t>8</a:t>
            </a:fld>
            <a:endParaRPr lang="en-AU" noProof="0"/>
          </a:p>
        </p:txBody>
      </p:sp>
      <p:pic>
        <p:nvPicPr>
          <p:cNvPr id="8" name="Picture 7" descr="A picture containing text, sashimi&#10;&#10;Description automatically generated">
            <a:extLst>
              <a:ext uri="{FF2B5EF4-FFF2-40B4-BE49-F238E27FC236}">
                <a16:creationId xmlns:a16="http://schemas.microsoft.com/office/drawing/2014/main" id="{F4AE1212-6E01-41D9-AAD0-C5A02E0C5D80}"/>
              </a:ext>
            </a:extLst>
          </p:cNvPr>
          <p:cNvPicPr>
            <a:picLocks noChangeAspect="1"/>
          </p:cNvPicPr>
          <p:nvPr/>
        </p:nvPicPr>
        <p:blipFill>
          <a:blip r:embed="rId2"/>
          <a:stretch>
            <a:fillRect/>
          </a:stretch>
        </p:blipFill>
        <p:spPr>
          <a:xfrm>
            <a:off x="230298" y="1553875"/>
            <a:ext cx="5260777" cy="4095891"/>
          </a:xfrm>
          <a:prstGeom prst="rect">
            <a:avLst/>
          </a:prstGeom>
          <a:ln>
            <a:solidFill>
              <a:schemeClr val="tx1"/>
            </a:solidFill>
          </a:ln>
        </p:spPr>
      </p:pic>
      <p:pic>
        <p:nvPicPr>
          <p:cNvPr id="9" name="Picture 8" descr="A close up of a map&#10;&#10;Description automatically generated">
            <a:extLst>
              <a:ext uri="{FF2B5EF4-FFF2-40B4-BE49-F238E27FC236}">
                <a16:creationId xmlns:a16="http://schemas.microsoft.com/office/drawing/2014/main" id="{A864AFE8-EB22-4960-8F9B-2F049E48643D}"/>
              </a:ext>
            </a:extLst>
          </p:cNvPr>
          <p:cNvPicPr>
            <a:picLocks noChangeAspect="1"/>
          </p:cNvPicPr>
          <p:nvPr/>
        </p:nvPicPr>
        <p:blipFill>
          <a:blip r:embed="rId3"/>
          <a:stretch>
            <a:fillRect/>
          </a:stretch>
        </p:blipFill>
        <p:spPr>
          <a:xfrm>
            <a:off x="6096000" y="1553875"/>
            <a:ext cx="5793056" cy="4095892"/>
          </a:xfrm>
          <a:prstGeom prst="rect">
            <a:avLst/>
          </a:prstGeom>
          <a:ln>
            <a:solidFill>
              <a:schemeClr val="tx1"/>
            </a:solidFill>
          </a:ln>
        </p:spPr>
      </p:pic>
    </p:spTree>
    <p:extLst>
      <p:ext uri="{BB962C8B-B14F-4D97-AF65-F5344CB8AC3E}">
        <p14:creationId xmlns:p14="http://schemas.microsoft.com/office/powerpoint/2010/main" val="27182337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D18EE-BC2E-43DF-BDEF-8B8C96BE4771}"/>
              </a:ext>
            </a:extLst>
          </p:cNvPr>
          <p:cNvSpPr>
            <a:spLocks noGrp="1"/>
          </p:cNvSpPr>
          <p:nvPr>
            <p:ph type="title"/>
          </p:nvPr>
        </p:nvSpPr>
        <p:spPr>
          <a:xfrm>
            <a:off x="1428765" y="395067"/>
            <a:ext cx="10296000" cy="887360"/>
          </a:xfrm>
        </p:spPr>
        <p:txBody>
          <a:bodyPr anchor="b">
            <a:normAutofit/>
          </a:bodyPr>
          <a:lstStyle/>
          <a:p>
            <a:r>
              <a:rPr lang="en-AU" dirty="0"/>
              <a:t>ArcGIS online</a:t>
            </a:r>
            <a:endParaRPr lang="en-AU" u="sng" dirty="0"/>
          </a:p>
        </p:txBody>
      </p:sp>
      <p:sp>
        <p:nvSpPr>
          <p:cNvPr id="3" name="Content Placeholder 2">
            <a:extLst>
              <a:ext uri="{FF2B5EF4-FFF2-40B4-BE49-F238E27FC236}">
                <a16:creationId xmlns:a16="http://schemas.microsoft.com/office/drawing/2014/main" id="{B7ED0D02-0635-4162-8DA0-C45FA9611204}"/>
              </a:ext>
            </a:extLst>
          </p:cNvPr>
          <p:cNvSpPr>
            <a:spLocks noGrp="1"/>
          </p:cNvSpPr>
          <p:nvPr>
            <p:ph idx="1"/>
          </p:nvPr>
        </p:nvSpPr>
        <p:spPr>
          <a:xfrm>
            <a:off x="316357" y="1532415"/>
            <a:ext cx="5400000" cy="4376944"/>
          </a:xfrm>
        </p:spPr>
        <p:txBody>
          <a:bodyPr>
            <a:normAutofit/>
          </a:bodyPr>
          <a:lstStyle/>
          <a:p>
            <a:pPr marL="285750" indent="-285750">
              <a:buFont typeface="Arial" panose="020B0604020202020204" pitchFamily="34" charset="0"/>
              <a:buChar char="•"/>
            </a:pPr>
            <a:r>
              <a:rPr lang="en-AU" sz="2400" dirty="0"/>
              <a:t>Upload TIFs and Shapefiles (must zip all files together beforehand)</a:t>
            </a:r>
          </a:p>
          <a:p>
            <a:pPr marL="285750" indent="-285750">
              <a:buFont typeface="Arial" panose="020B0604020202020204" pitchFamily="34" charset="0"/>
              <a:buChar char="•"/>
            </a:pPr>
            <a:r>
              <a:rPr lang="en-AU" sz="2400" dirty="0"/>
              <a:t>Maybe show hazard map and different elements at risk on different layers?</a:t>
            </a:r>
          </a:p>
          <a:p>
            <a:pPr marL="285750" indent="-285750">
              <a:buFont typeface="Arial" panose="020B0604020202020204" pitchFamily="34" charset="0"/>
              <a:buChar char="•"/>
            </a:pPr>
            <a:r>
              <a:rPr lang="en-AU" sz="2400" dirty="0"/>
              <a:t>Choose map output style and share URL </a:t>
            </a:r>
          </a:p>
        </p:txBody>
      </p:sp>
      <p:sp>
        <p:nvSpPr>
          <p:cNvPr id="10" name="Slide Number Placeholder 3">
            <a:extLst>
              <a:ext uri="{FF2B5EF4-FFF2-40B4-BE49-F238E27FC236}">
                <a16:creationId xmlns:a16="http://schemas.microsoft.com/office/drawing/2014/main" id="{BB61DC1D-8AF0-43C9-9259-606F9873CA74}"/>
              </a:ext>
            </a:extLst>
          </p:cNvPr>
          <p:cNvSpPr>
            <a:spLocks noGrp="1"/>
          </p:cNvSpPr>
          <p:nvPr>
            <p:ph type="sldNum" sz="quarter" idx="12"/>
          </p:nvPr>
        </p:nvSpPr>
        <p:spPr>
          <a:xfrm>
            <a:off x="10960059" y="6172503"/>
            <a:ext cx="846000" cy="365125"/>
          </a:xfrm>
        </p:spPr>
        <p:txBody>
          <a:bodyPr/>
          <a:lstStyle/>
          <a:p>
            <a:pPr>
              <a:spcAft>
                <a:spcPts val="600"/>
              </a:spcAft>
            </a:pPr>
            <a:fld id="{DC22DD25-61AE-413C-B4D2-EF2365C9B2E1}" type="slidenum">
              <a:rPr lang="en-AU" noProof="0" smtClean="0"/>
              <a:pPr>
                <a:spcAft>
                  <a:spcPts val="600"/>
                </a:spcAft>
              </a:pPr>
              <a:t>9</a:t>
            </a:fld>
            <a:endParaRPr lang="en-AU" noProof="0"/>
          </a:p>
        </p:txBody>
      </p:sp>
      <p:pic>
        <p:nvPicPr>
          <p:cNvPr id="6" name="Picture 5">
            <a:extLst>
              <a:ext uri="{FF2B5EF4-FFF2-40B4-BE49-F238E27FC236}">
                <a16:creationId xmlns:a16="http://schemas.microsoft.com/office/drawing/2014/main" id="{0EFD0E95-95FE-4E4E-B065-6B26C0BC29B3}"/>
              </a:ext>
            </a:extLst>
          </p:cNvPr>
          <p:cNvPicPr>
            <a:picLocks noChangeAspect="1"/>
          </p:cNvPicPr>
          <p:nvPr/>
        </p:nvPicPr>
        <p:blipFill>
          <a:blip r:embed="rId2"/>
          <a:stretch>
            <a:fillRect/>
          </a:stretch>
        </p:blipFill>
        <p:spPr>
          <a:xfrm>
            <a:off x="6172202" y="1469136"/>
            <a:ext cx="4257866" cy="3919728"/>
          </a:xfrm>
          <a:prstGeom prst="rect">
            <a:avLst/>
          </a:prstGeom>
        </p:spPr>
      </p:pic>
    </p:spTree>
    <p:extLst>
      <p:ext uri="{BB962C8B-B14F-4D97-AF65-F5344CB8AC3E}">
        <p14:creationId xmlns:p14="http://schemas.microsoft.com/office/powerpoint/2010/main" val="47280545"/>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536B4FA4-5FAA-443C-9C78-6C52DBA34E61}" vid="{14C51791-37E8-4657-9CE5-D4E99BD32A32}"/>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165</TotalTime>
  <Words>610</Words>
  <Application>Microsoft Office PowerPoint</Application>
  <PresentationFormat>Widescreen</PresentationFormat>
  <Paragraphs>80</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Georgia</vt:lpstr>
      <vt:lpstr>University of Melbourne</vt:lpstr>
      <vt:lpstr>PowerPoint Presentation</vt:lpstr>
      <vt:lpstr>What are we going this week</vt:lpstr>
      <vt:lpstr>Vulnerability maps</vt:lpstr>
      <vt:lpstr>Vulnerability maps examples</vt:lpstr>
      <vt:lpstr>Elements at Risk and Vulnerability: Some Bushfire Examples</vt:lpstr>
      <vt:lpstr>Elements at risk maps </vt:lpstr>
      <vt:lpstr>Creating elements at risk layers/ maps</vt:lpstr>
      <vt:lpstr>Presentation of your maps</vt:lpstr>
      <vt:lpstr>ArcGIS online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Hazel Altundal</dc:creator>
  <cp:lastModifiedBy>Lambert, Chris</cp:lastModifiedBy>
  <cp:revision>8</cp:revision>
  <dcterms:created xsi:type="dcterms:W3CDTF">2020-05-24T08:16:17Z</dcterms:created>
  <dcterms:modified xsi:type="dcterms:W3CDTF">2020-05-25T00:46:02Z</dcterms:modified>
</cp:coreProperties>
</file>